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59" r:id="rId3"/>
    <p:sldId id="272" r:id="rId4"/>
    <p:sldId id="304" r:id="rId5"/>
    <p:sldId id="319" r:id="rId6"/>
    <p:sldId id="257" r:id="rId7"/>
    <p:sldId id="306" r:id="rId8"/>
    <p:sldId id="307" r:id="rId9"/>
    <p:sldId id="308" r:id="rId10"/>
    <p:sldId id="321" r:id="rId11"/>
    <p:sldId id="322" r:id="rId12"/>
    <p:sldId id="323" r:id="rId13"/>
    <p:sldId id="283" r:id="rId14"/>
    <p:sldId id="263" r:id="rId15"/>
    <p:sldId id="311" r:id="rId16"/>
    <p:sldId id="316" r:id="rId17"/>
    <p:sldId id="317" r:id="rId18"/>
    <p:sldId id="320" r:id="rId19"/>
    <p:sldId id="312" r:id="rId20"/>
    <p:sldId id="313" r:id="rId21"/>
    <p:sldId id="265" r:id="rId22"/>
    <p:sldId id="314" r:id="rId23"/>
    <p:sldId id="315" r:id="rId24"/>
    <p:sldId id="285" r:id="rId25"/>
    <p:sldId id="284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B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405279E-8726-4143-9315-5F988C189235}">
  <a:tblStyle styleId="{3405279E-8726-4143-9315-5F988C189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774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21103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2f79b1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2f79b1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2f79b1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2f79b1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2f79b1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2f79b1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77ead72d53_2_15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77ead72d53_2_15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2f79b1a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52f79b1a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017618e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017618e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017618e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017618e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017618e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017618e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017618e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017618e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017618e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017618e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2f79b1a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52f79b1a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52f79b1a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52f79b1a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52f79b1a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52f79b1a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52f79b1a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52f79b1a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52f79b1a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52f79b1a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78017618ec_4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78017618ec_4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77ead72d53_2_15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77ead72d53_2_15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7ead72d53_2_15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7ead72d53_2_15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017618e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017618e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7ead72d53_2_15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7ead72d53_2_15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2f79b1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2f79b1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2f79b1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2f79b1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2f79b1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2f79b1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2f79b1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2f79b1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1350" y="-25920"/>
            <a:ext cx="9206700" cy="51753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" name="Google Shape;10;p2"/>
          <p:cNvSpPr/>
          <p:nvPr/>
        </p:nvSpPr>
        <p:spPr>
          <a:xfrm>
            <a:off x="2008368" y="1094971"/>
            <a:ext cx="5482500" cy="31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07675" y="1005675"/>
            <a:ext cx="5518500" cy="311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93900" y="1496162"/>
            <a:ext cx="3556200" cy="1724700"/>
          </a:xfrm>
          <a:prstGeom prst="rect">
            <a:avLst/>
          </a:prstGeom>
          <a:ln>
            <a:noFill/>
          </a:ln>
          <a:effectLst>
            <a:outerShdw dist="38100" dir="21540000" algn="bl" rotWithShape="0">
              <a:schemeClr val="dk2">
                <a:alpha val="4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349300" y="3200350"/>
            <a:ext cx="4445400" cy="4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0" y="-15900"/>
            <a:ext cx="9206700" cy="51753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713225" y="361236"/>
            <a:ext cx="7710600" cy="572700"/>
          </a:xfrm>
          <a:prstGeom prst="rect">
            <a:avLst/>
          </a:prstGeom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redoka One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1"/>
          </p:nvPr>
        </p:nvSpPr>
        <p:spPr>
          <a:xfrm>
            <a:off x="3868828" y="1294913"/>
            <a:ext cx="1372800" cy="3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2"/>
          </p:nvPr>
        </p:nvSpPr>
        <p:spPr>
          <a:xfrm>
            <a:off x="3356578" y="1689613"/>
            <a:ext cx="23973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3"/>
          </p:nvPr>
        </p:nvSpPr>
        <p:spPr>
          <a:xfrm>
            <a:off x="3868828" y="3310125"/>
            <a:ext cx="1372800" cy="3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4"/>
          </p:nvPr>
        </p:nvSpPr>
        <p:spPr>
          <a:xfrm>
            <a:off x="3356578" y="3704825"/>
            <a:ext cx="2397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31350" y="-30117"/>
            <a:ext cx="9206700" cy="51753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815650" y="-30125"/>
            <a:ext cx="5518500" cy="51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420250" y="1348942"/>
            <a:ext cx="4303500" cy="10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86000" y="2576558"/>
            <a:ext cx="5172000" cy="1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31800" y="-31875"/>
            <a:ext cx="9206700" cy="51753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971800"/>
            <a:ext cx="9144000" cy="39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55650" y="360787"/>
            <a:ext cx="7832700" cy="5727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713250" y="1305637"/>
            <a:ext cx="7717500" cy="32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31800" y="-31875"/>
            <a:ext cx="9206700" cy="51753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89146" y="2470450"/>
            <a:ext cx="1819500" cy="3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958846" y="2470457"/>
            <a:ext cx="1819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127900" y="2864550"/>
            <a:ext cx="2142000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797750" y="2864550"/>
            <a:ext cx="21420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360193"/>
            <a:ext cx="7717500" cy="657600"/>
          </a:xfrm>
          <a:prstGeom prst="rect">
            <a:avLst/>
          </a:prstGeom>
          <a:effectLst>
            <a:outerShdw dist="19050" dir="2052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-31800" y="-31875"/>
            <a:ext cx="9206700" cy="51753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0" y="3130600"/>
            <a:ext cx="4415700" cy="125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0" y="3017700"/>
            <a:ext cx="4318200" cy="12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12900" y="1222807"/>
            <a:ext cx="3820200" cy="17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619900" y="3094650"/>
            <a:ext cx="3465300" cy="1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IG_NUMB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-15900"/>
            <a:ext cx="9151800" cy="51753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744733" y="1528979"/>
            <a:ext cx="8042700" cy="24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550650" y="1292700"/>
            <a:ext cx="8042700" cy="255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5024080" y="1563950"/>
            <a:ext cx="2777100" cy="11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2"/>
          </p:nvPr>
        </p:nvSpPr>
        <p:spPr>
          <a:xfrm>
            <a:off x="5024080" y="3191950"/>
            <a:ext cx="2830800" cy="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243500" y="1828638"/>
            <a:ext cx="33285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024080" y="2648707"/>
            <a:ext cx="3000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 </a:t>
            </a:r>
            <a:r>
              <a:rPr lang="en" sz="9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Slidesgo,</a:t>
            </a:r>
            <a:r>
              <a:rPr lang="en" sz="900">
                <a:solidFill>
                  <a:schemeClr val="dk2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including icons by </a:t>
            </a:r>
            <a:r>
              <a:rPr lang="en" sz="9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Flaticon</a:t>
            </a:r>
            <a:r>
              <a:rPr lang="en" sz="900">
                <a:solidFill>
                  <a:schemeClr val="dk2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and infographics &amp; images by </a:t>
            </a:r>
            <a:r>
              <a:rPr lang="en" sz="9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b="1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685250" y="1311113"/>
            <a:ext cx="5773500" cy="19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lt2"/>
                </a:solidFill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3010350" y="3564188"/>
            <a:ext cx="31233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highlight>
                  <a:schemeClr val="lt1"/>
                </a:highlight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0" y="0"/>
            <a:ext cx="9206700" cy="5175300"/>
          </a:xfrm>
          <a:prstGeom prst="rect">
            <a:avLst/>
          </a:prstGeom>
          <a:solidFill>
            <a:srgbClr val="FFFFFF">
              <a:alpha val="5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712050" y="360889"/>
            <a:ext cx="77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412" y="384154"/>
            <a:ext cx="7832700" cy="572700"/>
          </a:xfrm>
          <a:prstGeom prst="rect">
            <a:avLst/>
          </a:prstGeom>
          <a:noFill/>
          <a:ln>
            <a:noFill/>
          </a:ln>
          <a:effectLst>
            <a:outerShdw dist="28575" dir="198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1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3117" y="1152475"/>
            <a:ext cx="7832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●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○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■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●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○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■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●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Char char="○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Medium"/>
              <a:buChar char="■"/>
              <a:def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63" r:id="rId7"/>
    <p:sldLayoutId id="2147483664" r:id="rId8"/>
    <p:sldLayoutId id="2147483667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5760">
          <p15:clr>
            <a:srgbClr val="EA4335"/>
          </p15:clr>
        </p15:guide>
        <p15:guide id="4" pos="5311">
          <p15:clr>
            <a:srgbClr val="EA4335"/>
          </p15:clr>
        </p15:guide>
        <p15:guide id="5" pos="449">
          <p15:clr>
            <a:srgbClr val="EA4335"/>
          </p15:clr>
        </p15:guide>
        <p15:guide id="6" pos="2880">
          <p15:clr>
            <a:srgbClr val="EA4335"/>
          </p15:clr>
        </p15:guide>
        <p15:guide id="7">
          <p15:clr>
            <a:srgbClr val="EA4335"/>
          </p15:clr>
        </p15:guide>
        <p15:guide id="8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ctrTitle"/>
          </p:nvPr>
        </p:nvSpPr>
        <p:spPr>
          <a:xfrm>
            <a:off x="1981200" y="1047750"/>
            <a:ext cx="4495800" cy="17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 smtClean="0">
                <a:solidFill>
                  <a:schemeClr val="accent5">
                    <a:lumMod val="50000"/>
                  </a:schemeClr>
                </a:solidFill>
                <a:latin typeface="Footlight MT Light" pitchFamily="18" charset="0"/>
              </a:rPr>
              <a:t>Kelompok</a:t>
            </a:r>
            <a:r>
              <a:rPr lang="en-US" sz="5400" dirty="0" smtClean="0">
                <a:solidFill>
                  <a:schemeClr val="accent5">
                    <a:lumMod val="50000"/>
                  </a:schemeClr>
                </a:solidFill>
                <a:latin typeface="Footlight MT Light" pitchFamily="18" charset="0"/>
              </a:rPr>
              <a:t> 3</a:t>
            </a:r>
            <a:endParaRPr sz="5400" dirty="0">
              <a:solidFill>
                <a:schemeClr val="accent5">
                  <a:lumMod val="50000"/>
                </a:schemeClr>
              </a:solidFill>
              <a:latin typeface="Footlight MT Light" pitchFamily="18" charset="0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>
            <a:off x="2349300" y="2190750"/>
            <a:ext cx="4445400" cy="1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Anggota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Glorian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J.E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Purba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(13320002)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Jhon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R.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Siagian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(13320041)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3.Nicholas C.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Pardosi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(13320043)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Reski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Amalya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S (13320047)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Steven B.N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Situmorang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(13320055)</a:t>
            </a:r>
            <a:endParaRPr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subTitle" idx="4294967295"/>
          </p:nvPr>
        </p:nvSpPr>
        <p:spPr>
          <a:xfrm>
            <a:off x="5029200" y="1200150"/>
            <a:ext cx="4114800" cy="3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d.Halaman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 About IT Del</a:t>
            </a:r>
            <a:r>
              <a:rPr lang="en-US" sz="24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  <a:ea typeface="STXinwei" pitchFamily="2" charset="-122"/>
              </a:rPr>
              <a:t/>
            </a:r>
            <a:br>
              <a:rPr lang="en-US" sz="24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  <a:ea typeface="STXinwei" pitchFamily="2" charset="-122"/>
              </a:rPr>
            </a:b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bagian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about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,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berfungsi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untuk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memperindah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tampilan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about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yaitu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body, caption,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dan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sebagainya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  <a:r>
              <a:rPr lang="en-US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Kodingan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dapat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kita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lihat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gambar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disamping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</a:p>
          <a:p>
            <a:pPr marL="0" indent="0"/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accent1"/>
              </a:solidFill>
              <a:latin typeface="STXinwei" pitchFamily="2" charset="-122"/>
              <a:ea typeface="STXinwei" pitchFamily="2" charset="-122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 r="68400" b="8835"/>
          <a:stretch/>
        </p:blipFill>
        <p:spPr>
          <a:xfrm>
            <a:off x="-35358" y="209550"/>
            <a:ext cx="2778557" cy="4754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 r="76720" b="8978"/>
          <a:stretch/>
        </p:blipFill>
        <p:spPr>
          <a:xfrm>
            <a:off x="2590800" y="209551"/>
            <a:ext cx="236829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0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 r="67920" b="9120"/>
          <a:stretch/>
        </p:blipFill>
        <p:spPr>
          <a:xfrm>
            <a:off x="131064" y="578508"/>
            <a:ext cx="2933395" cy="4206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 r="72160" b="9120"/>
          <a:stretch/>
        </p:blipFill>
        <p:spPr>
          <a:xfrm>
            <a:off x="3274771" y="544828"/>
            <a:ext cx="2545690" cy="4206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8960" r="68560" b="9386"/>
          <a:stretch/>
        </p:blipFill>
        <p:spPr>
          <a:xfrm>
            <a:off x="6096000" y="514350"/>
            <a:ext cx="2867558" cy="41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9" r="1375" b="5778"/>
          <a:stretch/>
        </p:blipFill>
        <p:spPr>
          <a:xfrm>
            <a:off x="0" y="50292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7"/>
          <p:cNvSpPr/>
          <p:nvPr/>
        </p:nvSpPr>
        <p:spPr>
          <a:xfrm>
            <a:off x="6172200" y="666750"/>
            <a:ext cx="2895600" cy="43621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7"/>
          <p:cNvSpPr/>
          <p:nvPr/>
        </p:nvSpPr>
        <p:spPr>
          <a:xfrm>
            <a:off x="228600" y="361950"/>
            <a:ext cx="3124200" cy="45211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7"/>
          <p:cNvSpPr txBox="1">
            <a:spLocks noGrp="1"/>
          </p:cNvSpPr>
          <p:nvPr>
            <p:ph type="subTitle" idx="2"/>
          </p:nvPr>
        </p:nvSpPr>
        <p:spPr>
          <a:xfrm>
            <a:off x="3356578" y="1885950"/>
            <a:ext cx="2815622" cy="2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b="0" dirty="0" smtClean="0">
                <a:solidFill>
                  <a:schemeClr val="tx1">
                    <a:lumMod val="50000"/>
                  </a:schemeClr>
                </a:solidFill>
                <a:latin typeface="Footlight MT Light" pitchFamily="18" charset="0"/>
              </a:rPr>
              <a:t>e.</a:t>
            </a:r>
            <a:r>
              <a:rPr lang="en-US" b="0" dirty="0" smtClean="0">
                <a:solidFill>
                  <a:schemeClr val="tx1">
                    <a:lumMod val="5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latin typeface="Footlight MT Light" pitchFamily="18" charset="0"/>
              </a:rPr>
              <a:t>Asrama</a:t>
            </a:r>
            <a:r>
              <a:rPr lang="en-US" b="0" dirty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/>
            </a:r>
            <a:br>
              <a:rPr lang="en-US" b="0" dirty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</a:b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Asrama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digunakan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untuk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memperindah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asrama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seperti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body, caption,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gambar,serta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tampilan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lainnya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.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Kodingan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dapat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kita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lihat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gambar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disamping</a:t>
            </a:r>
            <a:r>
              <a:rPr lang="en-US" b="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latin typeface="Footlight MT Light" pitchFamily="18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3" r="66560" b="8409"/>
          <a:stretch/>
        </p:blipFill>
        <p:spPr>
          <a:xfrm>
            <a:off x="228600" y="312835"/>
            <a:ext cx="2971800" cy="435187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80" t="8521" r="69680" b="8761"/>
          <a:stretch/>
        </p:blipFill>
        <p:spPr>
          <a:xfrm>
            <a:off x="4488746" y="850652"/>
            <a:ext cx="4552841" cy="4053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7"/>
          <p:cNvGrpSpPr/>
          <p:nvPr/>
        </p:nvGrpSpPr>
        <p:grpSpPr>
          <a:xfrm>
            <a:off x="4383348" y="106658"/>
            <a:ext cx="4530511" cy="1196373"/>
            <a:chOff x="3766225" y="1584000"/>
            <a:chExt cx="2395575" cy="632600"/>
          </a:xfrm>
        </p:grpSpPr>
        <p:sp>
          <p:nvSpPr>
            <p:cNvPr id="251" name="Google Shape;251;p37"/>
            <p:cNvSpPr/>
            <p:nvPr/>
          </p:nvSpPr>
          <p:spPr>
            <a:xfrm>
              <a:off x="5966800" y="1743200"/>
              <a:ext cx="40225" cy="36650"/>
            </a:xfrm>
            <a:custGeom>
              <a:avLst/>
              <a:gdLst/>
              <a:ahLst/>
              <a:cxnLst/>
              <a:rect l="l" t="t" r="r" b="b"/>
              <a:pathLst>
                <a:path w="1609" h="1466" extrusionOk="0">
                  <a:moveTo>
                    <a:pt x="798" y="1"/>
                  </a:moveTo>
                  <a:cubicBezTo>
                    <a:pt x="429" y="60"/>
                    <a:pt x="155" y="203"/>
                    <a:pt x="84" y="536"/>
                  </a:cubicBezTo>
                  <a:cubicBezTo>
                    <a:pt x="1" y="917"/>
                    <a:pt x="120" y="1227"/>
                    <a:pt x="453" y="1465"/>
                  </a:cubicBezTo>
                  <a:lnTo>
                    <a:pt x="1227" y="1465"/>
                  </a:lnTo>
                  <a:cubicBezTo>
                    <a:pt x="1358" y="1251"/>
                    <a:pt x="1489" y="1036"/>
                    <a:pt x="1608" y="846"/>
                  </a:cubicBezTo>
                  <a:cubicBezTo>
                    <a:pt x="1513" y="620"/>
                    <a:pt x="1441" y="453"/>
                    <a:pt x="1346" y="227"/>
                  </a:cubicBezTo>
                  <a:cubicBezTo>
                    <a:pt x="1132" y="132"/>
                    <a:pt x="941" y="60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4427925" y="1775300"/>
              <a:ext cx="35150" cy="35800"/>
            </a:xfrm>
            <a:custGeom>
              <a:avLst/>
              <a:gdLst/>
              <a:ahLst/>
              <a:cxnLst/>
              <a:rect l="l" t="t" r="r" b="b"/>
              <a:pathLst>
                <a:path w="1406" h="1432" extrusionOk="0">
                  <a:moveTo>
                    <a:pt x="714" y="0"/>
                  </a:moveTo>
                  <a:cubicBezTo>
                    <a:pt x="564" y="0"/>
                    <a:pt x="410" y="64"/>
                    <a:pt x="239" y="193"/>
                  </a:cubicBezTo>
                  <a:cubicBezTo>
                    <a:pt x="167" y="372"/>
                    <a:pt x="84" y="598"/>
                    <a:pt x="0" y="800"/>
                  </a:cubicBezTo>
                  <a:cubicBezTo>
                    <a:pt x="286" y="1241"/>
                    <a:pt x="286" y="1241"/>
                    <a:pt x="739" y="1431"/>
                  </a:cubicBezTo>
                  <a:cubicBezTo>
                    <a:pt x="1036" y="1384"/>
                    <a:pt x="1262" y="1217"/>
                    <a:pt x="1346" y="931"/>
                  </a:cubicBezTo>
                  <a:cubicBezTo>
                    <a:pt x="1393" y="764"/>
                    <a:pt x="1405" y="562"/>
                    <a:pt x="1346" y="407"/>
                  </a:cubicBezTo>
                  <a:cubicBezTo>
                    <a:pt x="1298" y="264"/>
                    <a:pt x="1143" y="157"/>
                    <a:pt x="1012" y="86"/>
                  </a:cubicBezTo>
                  <a:cubicBezTo>
                    <a:pt x="912" y="29"/>
                    <a:pt x="814" y="0"/>
                    <a:pt x="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5305700" y="1773275"/>
              <a:ext cx="26525" cy="28300"/>
            </a:xfrm>
            <a:custGeom>
              <a:avLst/>
              <a:gdLst/>
              <a:ahLst/>
              <a:cxnLst/>
              <a:rect l="l" t="t" r="r" b="b"/>
              <a:pathLst>
                <a:path w="1061" h="1132" extrusionOk="0">
                  <a:moveTo>
                    <a:pt x="715" y="0"/>
                  </a:moveTo>
                  <a:cubicBezTo>
                    <a:pt x="537" y="60"/>
                    <a:pt x="299" y="143"/>
                    <a:pt x="84" y="214"/>
                  </a:cubicBezTo>
                  <a:cubicBezTo>
                    <a:pt x="1" y="869"/>
                    <a:pt x="13" y="881"/>
                    <a:pt x="572" y="1131"/>
                  </a:cubicBezTo>
                  <a:cubicBezTo>
                    <a:pt x="846" y="1060"/>
                    <a:pt x="1013" y="893"/>
                    <a:pt x="1037" y="607"/>
                  </a:cubicBezTo>
                  <a:cubicBezTo>
                    <a:pt x="1061" y="369"/>
                    <a:pt x="1061" y="131"/>
                    <a:pt x="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4216875" y="1735450"/>
              <a:ext cx="25925" cy="26825"/>
            </a:xfrm>
            <a:custGeom>
              <a:avLst/>
              <a:gdLst/>
              <a:ahLst/>
              <a:cxnLst/>
              <a:rect l="l" t="t" r="r" b="b"/>
              <a:pathLst>
                <a:path w="1037" h="1073" extrusionOk="0">
                  <a:moveTo>
                    <a:pt x="477" y="1"/>
                  </a:moveTo>
                  <a:cubicBezTo>
                    <a:pt x="370" y="49"/>
                    <a:pt x="239" y="132"/>
                    <a:pt x="120" y="191"/>
                  </a:cubicBezTo>
                  <a:cubicBezTo>
                    <a:pt x="1" y="656"/>
                    <a:pt x="179" y="918"/>
                    <a:pt x="620" y="1073"/>
                  </a:cubicBezTo>
                  <a:cubicBezTo>
                    <a:pt x="763" y="942"/>
                    <a:pt x="906" y="811"/>
                    <a:pt x="1037" y="680"/>
                  </a:cubicBezTo>
                  <a:cubicBezTo>
                    <a:pt x="977" y="275"/>
                    <a:pt x="822" y="72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4169550" y="1808675"/>
              <a:ext cx="25325" cy="24750"/>
            </a:xfrm>
            <a:custGeom>
              <a:avLst/>
              <a:gdLst/>
              <a:ahLst/>
              <a:cxnLst/>
              <a:rect l="l" t="t" r="r" b="b"/>
              <a:pathLst>
                <a:path w="1013" h="990" extrusionOk="0">
                  <a:moveTo>
                    <a:pt x="501" y="1"/>
                  </a:moveTo>
                  <a:cubicBezTo>
                    <a:pt x="239" y="120"/>
                    <a:pt x="1" y="275"/>
                    <a:pt x="25" y="691"/>
                  </a:cubicBezTo>
                  <a:cubicBezTo>
                    <a:pt x="191" y="787"/>
                    <a:pt x="370" y="882"/>
                    <a:pt x="572" y="989"/>
                  </a:cubicBezTo>
                  <a:cubicBezTo>
                    <a:pt x="739" y="834"/>
                    <a:pt x="882" y="691"/>
                    <a:pt x="1013" y="561"/>
                  </a:cubicBezTo>
                  <a:cubicBezTo>
                    <a:pt x="929" y="203"/>
                    <a:pt x="810" y="25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5871850" y="1666550"/>
              <a:ext cx="20875" cy="16650"/>
            </a:xfrm>
            <a:custGeom>
              <a:avLst/>
              <a:gdLst/>
              <a:ahLst/>
              <a:cxnLst/>
              <a:rect l="l" t="t" r="r" b="b"/>
              <a:pathLst>
                <a:path w="835" h="666" extrusionOk="0">
                  <a:moveTo>
                    <a:pt x="452" y="1"/>
                  </a:moveTo>
                  <a:cubicBezTo>
                    <a:pt x="355" y="1"/>
                    <a:pt x="227" y="45"/>
                    <a:pt x="1" y="122"/>
                  </a:cubicBezTo>
                  <a:cubicBezTo>
                    <a:pt x="1" y="288"/>
                    <a:pt x="1" y="407"/>
                    <a:pt x="1" y="527"/>
                  </a:cubicBezTo>
                  <a:cubicBezTo>
                    <a:pt x="195" y="621"/>
                    <a:pt x="287" y="665"/>
                    <a:pt x="385" y="665"/>
                  </a:cubicBezTo>
                  <a:cubicBezTo>
                    <a:pt x="473" y="665"/>
                    <a:pt x="565" y="630"/>
                    <a:pt x="739" y="562"/>
                  </a:cubicBezTo>
                  <a:cubicBezTo>
                    <a:pt x="763" y="515"/>
                    <a:pt x="798" y="455"/>
                    <a:pt x="822" y="384"/>
                  </a:cubicBezTo>
                  <a:cubicBezTo>
                    <a:pt x="834" y="348"/>
                    <a:pt x="822" y="288"/>
                    <a:pt x="822" y="253"/>
                  </a:cubicBezTo>
                  <a:cubicBezTo>
                    <a:pt x="653" y="77"/>
                    <a:pt x="580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4835700" y="1978250"/>
              <a:ext cx="18500" cy="20550"/>
            </a:xfrm>
            <a:custGeom>
              <a:avLst/>
              <a:gdLst/>
              <a:ahLst/>
              <a:cxnLst/>
              <a:rect l="l" t="t" r="r" b="b"/>
              <a:pathLst>
                <a:path w="740" h="822" extrusionOk="0">
                  <a:moveTo>
                    <a:pt x="191" y="0"/>
                  </a:moveTo>
                  <a:cubicBezTo>
                    <a:pt x="120" y="155"/>
                    <a:pt x="72" y="274"/>
                    <a:pt x="1" y="429"/>
                  </a:cubicBezTo>
                  <a:cubicBezTo>
                    <a:pt x="132" y="560"/>
                    <a:pt x="251" y="691"/>
                    <a:pt x="382" y="822"/>
                  </a:cubicBezTo>
                  <a:cubicBezTo>
                    <a:pt x="525" y="751"/>
                    <a:pt x="644" y="691"/>
                    <a:pt x="739" y="631"/>
                  </a:cubicBezTo>
                  <a:cubicBezTo>
                    <a:pt x="715" y="191"/>
                    <a:pt x="715" y="131"/>
                    <a:pt x="572" y="48"/>
                  </a:cubicBezTo>
                  <a:cubicBezTo>
                    <a:pt x="465" y="0"/>
                    <a:pt x="322" y="12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4236525" y="1841125"/>
              <a:ext cx="18175" cy="18700"/>
            </a:xfrm>
            <a:custGeom>
              <a:avLst/>
              <a:gdLst/>
              <a:ahLst/>
              <a:cxnLst/>
              <a:rect l="l" t="t" r="r" b="b"/>
              <a:pathLst>
                <a:path w="727" h="748" extrusionOk="0">
                  <a:moveTo>
                    <a:pt x="453" y="1"/>
                  </a:moveTo>
                  <a:cubicBezTo>
                    <a:pt x="298" y="84"/>
                    <a:pt x="144" y="167"/>
                    <a:pt x="1" y="251"/>
                  </a:cubicBezTo>
                  <a:cubicBezTo>
                    <a:pt x="13" y="417"/>
                    <a:pt x="24" y="525"/>
                    <a:pt x="36" y="632"/>
                  </a:cubicBezTo>
                  <a:cubicBezTo>
                    <a:pt x="202" y="706"/>
                    <a:pt x="321" y="747"/>
                    <a:pt x="411" y="747"/>
                  </a:cubicBezTo>
                  <a:cubicBezTo>
                    <a:pt x="582" y="747"/>
                    <a:pt x="649" y="601"/>
                    <a:pt x="727" y="251"/>
                  </a:cubicBezTo>
                  <a:cubicBezTo>
                    <a:pt x="656" y="179"/>
                    <a:pt x="572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4246650" y="1622250"/>
              <a:ext cx="19975" cy="17875"/>
            </a:xfrm>
            <a:custGeom>
              <a:avLst/>
              <a:gdLst/>
              <a:ahLst/>
              <a:cxnLst/>
              <a:rect l="l" t="t" r="r" b="b"/>
              <a:pathLst>
                <a:path w="799" h="715" extrusionOk="0">
                  <a:moveTo>
                    <a:pt x="465" y="1"/>
                  </a:moveTo>
                  <a:cubicBezTo>
                    <a:pt x="251" y="108"/>
                    <a:pt x="60" y="179"/>
                    <a:pt x="0" y="477"/>
                  </a:cubicBezTo>
                  <a:cubicBezTo>
                    <a:pt x="72" y="548"/>
                    <a:pt x="155" y="632"/>
                    <a:pt x="239" y="715"/>
                  </a:cubicBezTo>
                  <a:cubicBezTo>
                    <a:pt x="584" y="679"/>
                    <a:pt x="739" y="489"/>
                    <a:pt x="798" y="155"/>
                  </a:cubicBezTo>
                  <a:cubicBezTo>
                    <a:pt x="679" y="96"/>
                    <a:pt x="560" y="48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5746825" y="1718775"/>
              <a:ext cx="20275" cy="17225"/>
            </a:xfrm>
            <a:custGeom>
              <a:avLst/>
              <a:gdLst/>
              <a:ahLst/>
              <a:cxnLst/>
              <a:rect l="l" t="t" r="r" b="b"/>
              <a:pathLst>
                <a:path w="811" h="689" extrusionOk="0">
                  <a:moveTo>
                    <a:pt x="401" y="0"/>
                  </a:moveTo>
                  <a:cubicBezTo>
                    <a:pt x="361" y="0"/>
                    <a:pt x="317" y="12"/>
                    <a:pt x="263" y="33"/>
                  </a:cubicBezTo>
                  <a:cubicBezTo>
                    <a:pt x="144" y="69"/>
                    <a:pt x="72" y="200"/>
                    <a:pt x="1" y="271"/>
                  </a:cubicBezTo>
                  <a:cubicBezTo>
                    <a:pt x="35" y="546"/>
                    <a:pt x="136" y="688"/>
                    <a:pt x="408" y="688"/>
                  </a:cubicBezTo>
                  <a:cubicBezTo>
                    <a:pt x="419" y="688"/>
                    <a:pt x="430" y="688"/>
                    <a:pt x="442" y="688"/>
                  </a:cubicBezTo>
                  <a:cubicBezTo>
                    <a:pt x="537" y="604"/>
                    <a:pt x="656" y="509"/>
                    <a:pt x="811" y="390"/>
                  </a:cubicBezTo>
                  <a:cubicBezTo>
                    <a:pt x="606" y="105"/>
                    <a:pt x="521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5182175" y="2166950"/>
              <a:ext cx="18200" cy="19700"/>
            </a:xfrm>
            <a:custGeom>
              <a:avLst/>
              <a:gdLst/>
              <a:ahLst/>
              <a:cxnLst/>
              <a:rect l="l" t="t" r="r" b="b"/>
              <a:pathLst>
                <a:path w="728" h="788" extrusionOk="0">
                  <a:moveTo>
                    <a:pt x="453" y="1"/>
                  </a:moveTo>
                  <a:cubicBezTo>
                    <a:pt x="13" y="227"/>
                    <a:pt x="1" y="251"/>
                    <a:pt x="251" y="787"/>
                  </a:cubicBezTo>
                  <a:cubicBezTo>
                    <a:pt x="264" y="787"/>
                    <a:pt x="277" y="788"/>
                    <a:pt x="289" y="788"/>
                  </a:cubicBezTo>
                  <a:cubicBezTo>
                    <a:pt x="526" y="788"/>
                    <a:pt x="646" y="681"/>
                    <a:pt x="679" y="489"/>
                  </a:cubicBezTo>
                  <a:cubicBezTo>
                    <a:pt x="727" y="275"/>
                    <a:pt x="703" y="72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3869825" y="1598225"/>
              <a:ext cx="20550" cy="18100"/>
            </a:xfrm>
            <a:custGeom>
              <a:avLst/>
              <a:gdLst/>
              <a:ahLst/>
              <a:cxnLst/>
              <a:rect l="l" t="t" r="r" b="b"/>
              <a:pathLst>
                <a:path w="822" h="724" extrusionOk="0">
                  <a:moveTo>
                    <a:pt x="478" y="0"/>
                  </a:moveTo>
                  <a:cubicBezTo>
                    <a:pt x="366" y="0"/>
                    <a:pt x="260" y="107"/>
                    <a:pt x="0" y="366"/>
                  </a:cubicBezTo>
                  <a:cubicBezTo>
                    <a:pt x="107" y="497"/>
                    <a:pt x="203" y="604"/>
                    <a:pt x="286" y="723"/>
                  </a:cubicBezTo>
                  <a:cubicBezTo>
                    <a:pt x="607" y="616"/>
                    <a:pt x="822" y="485"/>
                    <a:pt x="774" y="140"/>
                  </a:cubicBezTo>
                  <a:cubicBezTo>
                    <a:pt x="637" y="52"/>
                    <a:pt x="556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5986150" y="1747575"/>
              <a:ext cx="22350" cy="18475"/>
            </a:xfrm>
            <a:custGeom>
              <a:avLst/>
              <a:gdLst/>
              <a:ahLst/>
              <a:cxnLst/>
              <a:rect l="l" t="t" r="r" b="b"/>
              <a:pathLst>
                <a:path w="894" h="739" extrusionOk="0">
                  <a:moveTo>
                    <a:pt x="584" y="0"/>
                  </a:moveTo>
                  <a:cubicBezTo>
                    <a:pt x="24" y="310"/>
                    <a:pt x="1" y="453"/>
                    <a:pt x="441" y="738"/>
                  </a:cubicBezTo>
                  <a:cubicBezTo>
                    <a:pt x="822" y="560"/>
                    <a:pt x="894" y="464"/>
                    <a:pt x="834" y="191"/>
                  </a:cubicBezTo>
                  <a:cubicBezTo>
                    <a:pt x="775" y="143"/>
                    <a:pt x="691" y="83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6016525" y="1730600"/>
              <a:ext cx="18475" cy="16700"/>
            </a:xfrm>
            <a:custGeom>
              <a:avLst/>
              <a:gdLst/>
              <a:ahLst/>
              <a:cxnLst/>
              <a:rect l="l" t="t" r="r" b="b"/>
              <a:pathLst>
                <a:path w="739" h="668" extrusionOk="0">
                  <a:moveTo>
                    <a:pt x="405" y="0"/>
                  </a:moveTo>
                  <a:cubicBezTo>
                    <a:pt x="167" y="179"/>
                    <a:pt x="0" y="346"/>
                    <a:pt x="238" y="667"/>
                  </a:cubicBezTo>
                  <a:cubicBezTo>
                    <a:pt x="667" y="643"/>
                    <a:pt x="667" y="643"/>
                    <a:pt x="738" y="179"/>
                  </a:cubicBezTo>
                  <a:cubicBezTo>
                    <a:pt x="643" y="131"/>
                    <a:pt x="524" y="72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3766225" y="1584000"/>
              <a:ext cx="17300" cy="16575"/>
            </a:xfrm>
            <a:custGeom>
              <a:avLst/>
              <a:gdLst/>
              <a:ahLst/>
              <a:cxnLst/>
              <a:rect l="l" t="t" r="r" b="b"/>
              <a:pathLst>
                <a:path w="692" h="663" extrusionOk="0">
                  <a:moveTo>
                    <a:pt x="377" y="1"/>
                  </a:moveTo>
                  <a:cubicBezTo>
                    <a:pt x="334" y="1"/>
                    <a:pt x="292" y="7"/>
                    <a:pt x="263" y="30"/>
                  </a:cubicBezTo>
                  <a:cubicBezTo>
                    <a:pt x="156" y="114"/>
                    <a:pt x="96" y="233"/>
                    <a:pt x="1" y="352"/>
                  </a:cubicBezTo>
                  <a:cubicBezTo>
                    <a:pt x="119" y="546"/>
                    <a:pt x="226" y="663"/>
                    <a:pt x="362" y="663"/>
                  </a:cubicBezTo>
                  <a:cubicBezTo>
                    <a:pt x="418" y="663"/>
                    <a:pt x="479" y="643"/>
                    <a:pt x="548" y="602"/>
                  </a:cubicBezTo>
                  <a:cubicBezTo>
                    <a:pt x="668" y="400"/>
                    <a:pt x="691" y="209"/>
                    <a:pt x="501" y="7"/>
                  </a:cubicBezTo>
                  <a:cubicBezTo>
                    <a:pt x="465" y="7"/>
                    <a:pt x="420" y="1"/>
                    <a:pt x="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419725" y="1807175"/>
              <a:ext cx="17575" cy="15225"/>
            </a:xfrm>
            <a:custGeom>
              <a:avLst/>
              <a:gdLst/>
              <a:ahLst/>
              <a:cxnLst/>
              <a:rect l="l" t="t" r="r" b="b"/>
              <a:pathLst>
                <a:path w="703" h="609" extrusionOk="0">
                  <a:moveTo>
                    <a:pt x="305" y="0"/>
                  </a:moveTo>
                  <a:cubicBezTo>
                    <a:pt x="273" y="0"/>
                    <a:pt x="243" y="4"/>
                    <a:pt x="214" y="13"/>
                  </a:cubicBezTo>
                  <a:cubicBezTo>
                    <a:pt x="119" y="37"/>
                    <a:pt x="71" y="168"/>
                    <a:pt x="0" y="263"/>
                  </a:cubicBezTo>
                  <a:cubicBezTo>
                    <a:pt x="83" y="382"/>
                    <a:pt x="143" y="466"/>
                    <a:pt x="238" y="609"/>
                  </a:cubicBezTo>
                  <a:cubicBezTo>
                    <a:pt x="548" y="501"/>
                    <a:pt x="702" y="370"/>
                    <a:pt x="572" y="37"/>
                  </a:cubicBezTo>
                  <a:cubicBezTo>
                    <a:pt x="493" y="28"/>
                    <a:pt x="394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5212250" y="2187375"/>
              <a:ext cx="17575" cy="15925"/>
            </a:xfrm>
            <a:custGeom>
              <a:avLst/>
              <a:gdLst/>
              <a:ahLst/>
              <a:cxnLst/>
              <a:rect l="l" t="t" r="r" b="b"/>
              <a:pathLst>
                <a:path w="703" h="637" extrusionOk="0">
                  <a:moveTo>
                    <a:pt x="402" y="1"/>
                  </a:moveTo>
                  <a:cubicBezTo>
                    <a:pt x="300" y="1"/>
                    <a:pt x="207" y="56"/>
                    <a:pt x="119" y="136"/>
                  </a:cubicBezTo>
                  <a:cubicBezTo>
                    <a:pt x="60" y="184"/>
                    <a:pt x="48" y="291"/>
                    <a:pt x="0" y="410"/>
                  </a:cubicBezTo>
                  <a:cubicBezTo>
                    <a:pt x="167" y="482"/>
                    <a:pt x="298" y="541"/>
                    <a:pt x="500" y="637"/>
                  </a:cubicBezTo>
                  <a:cubicBezTo>
                    <a:pt x="596" y="410"/>
                    <a:pt x="655" y="267"/>
                    <a:pt x="703" y="160"/>
                  </a:cubicBezTo>
                  <a:cubicBezTo>
                    <a:pt x="595" y="47"/>
                    <a:pt x="495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5509600" y="2047075"/>
              <a:ext cx="17300" cy="14225"/>
            </a:xfrm>
            <a:custGeom>
              <a:avLst/>
              <a:gdLst/>
              <a:ahLst/>
              <a:cxnLst/>
              <a:rect l="l" t="t" r="r" b="b"/>
              <a:pathLst>
                <a:path w="692" h="569" extrusionOk="0">
                  <a:moveTo>
                    <a:pt x="376" y="1"/>
                  </a:moveTo>
                  <a:cubicBezTo>
                    <a:pt x="283" y="1"/>
                    <a:pt x="194" y="42"/>
                    <a:pt x="108" y="117"/>
                  </a:cubicBezTo>
                  <a:cubicBezTo>
                    <a:pt x="60" y="153"/>
                    <a:pt x="36" y="224"/>
                    <a:pt x="1" y="284"/>
                  </a:cubicBezTo>
                  <a:cubicBezTo>
                    <a:pt x="73" y="463"/>
                    <a:pt x="171" y="568"/>
                    <a:pt x="343" y="568"/>
                  </a:cubicBezTo>
                  <a:cubicBezTo>
                    <a:pt x="399" y="568"/>
                    <a:pt x="463" y="557"/>
                    <a:pt x="536" y="534"/>
                  </a:cubicBezTo>
                  <a:cubicBezTo>
                    <a:pt x="584" y="426"/>
                    <a:pt x="632" y="284"/>
                    <a:pt x="691" y="153"/>
                  </a:cubicBezTo>
                  <a:cubicBezTo>
                    <a:pt x="581" y="48"/>
                    <a:pt x="476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460200" y="1741425"/>
              <a:ext cx="19075" cy="17275"/>
            </a:xfrm>
            <a:custGeom>
              <a:avLst/>
              <a:gdLst/>
              <a:ahLst/>
              <a:cxnLst/>
              <a:rect l="l" t="t" r="r" b="b"/>
              <a:pathLst>
                <a:path w="763" h="691" extrusionOk="0">
                  <a:moveTo>
                    <a:pt x="262" y="0"/>
                  </a:moveTo>
                  <a:lnTo>
                    <a:pt x="0" y="441"/>
                  </a:lnTo>
                  <a:cubicBezTo>
                    <a:pt x="143" y="536"/>
                    <a:pt x="250" y="607"/>
                    <a:pt x="381" y="691"/>
                  </a:cubicBezTo>
                  <a:cubicBezTo>
                    <a:pt x="488" y="560"/>
                    <a:pt x="584" y="441"/>
                    <a:pt x="762" y="238"/>
                  </a:cubicBezTo>
                  <a:cubicBezTo>
                    <a:pt x="548" y="131"/>
                    <a:pt x="417" y="72"/>
                    <a:pt x="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4683600" y="1608550"/>
              <a:ext cx="16400" cy="14450"/>
            </a:xfrm>
            <a:custGeom>
              <a:avLst/>
              <a:gdLst/>
              <a:ahLst/>
              <a:cxnLst/>
              <a:rect l="l" t="t" r="r" b="b"/>
              <a:pathLst>
                <a:path w="656" h="578" extrusionOk="0">
                  <a:moveTo>
                    <a:pt x="310" y="1"/>
                  </a:moveTo>
                  <a:cubicBezTo>
                    <a:pt x="215" y="96"/>
                    <a:pt x="120" y="180"/>
                    <a:pt x="1" y="299"/>
                  </a:cubicBezTo>
                  <a:cubicBezTo>
                    <a:pt x="103" y="503"/>
                    <a:pt x="218" y="577"/>
                    <a:pt x="352" y="577"/>
                  </a:cubicBezTo>
                  <a:cubicBezTo>
                    <a:pt x="438" y="577"/>
                    <a:pt x="530" y="547"/>
                    <a:pt x="632" y="501"/>
                  </a:cubicBezTo>
                  <a:cubicBezTo>
                    <a:pt x="644" y="382"/>
                    <a:pt x="644" y="275"/>
                    <a:pt x="656" y="168"/>
                  </a:cubicBezTo>
                  <a:cubicBezTo>
                    <a:pt x="537" y="108"/>
                    <a:pt x="441" y="60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3893925" y="1788750"/>
              <a:ext cx="14600" cy="12525"/>
            </a:xfrm>
            <a:custGeom>
              <a:avLst/>
              <a:gdLst/>
              <a:ahLst/>
              <a:cxnLst/>
              <a:rect l="l" t="t" r="r" b="b"/>
              <a:pathLst>
                <a:path w="584" h="501" extrusionOk="0">
                  <a:moveTo>
                    <a:pt x="465" y="0"/>
                  </a:moveTo>
                  <a:cubicBezTo>
                    <a:pt x="298" y="48"/>
                    <a:pt x="167" y="84"/>
                    <a:pt x="1" y="131"/>
                  </a:cubicBezTo>
                  <a:cubicBezTo>
                    <a:pt x="36" y="274"/>
                    <a:pt x="60" y="381"/>
                    <a:pt x="84" y="500"/>
                  </a:cubicBezTo>
                  <a:lnTo>
                    <a:pt x="584" y="500"/>
                  </a:lnTo>
                  <a:cubicBezTo>
                    <a:pt x="536" y="298"/>
                    <a:pt x="513" y="179"/>
                    <a:pt x="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707850" y="1600950"/>
              <a:ext cx="16975" cy="13300"/>
            </a:xfrm>
            <a:custGeom>
              <a:avLst/>
              <a:gdLst/>
              <a:ahLst/>
              <a:cxnLst/>
              <a:rect l="l" t="t" r="r" b="b"/>
              <a:pathLst>
                <a:path w="679" h="532" extrusionOk="0">
                  <a:moveTo>
                    <a:pt x="325" y="0"/>
                  </a:moveTo>
                  <a:cubicBezTo>
                    <a:pt x="192" y="0"/>
                    <a:pt x="82" y="80"/>
                    <a:pt x="0" y="317"/>
                  </a:cubicBezTo>
                  <a:cubicBezTo>
                    <a:pt x="107" y="400"/>
                    <a:pt x="203" y="472"/>
                    <a:pt x="298" y="531"/>
                  </a:cubicBezTo>
                  <a:cubicBezTo>
                    <a:pt x="536" y="412"/>
                    <a:pt x="679" y="293"/>
                    <a:pt x="524" y="43"/>
                  </a:cubicBezTo>
                  <a:cubicBezTo>
                    <a:pt x="453" y="17"/>
                    <a:pt x="387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4989000" y="1639625"/>
              <a:ext cx="15200" cy="12550"/>
            </a:xfrm>
            <a:custGeom>
              <a:avLst/>
              <a:gdLst/>
              <a:ahLst/>
              <a:cxnLst/>
              <a:rect l="l" t="t" r="r" b="b"/>
              <a:pathLst>
                <a:path w="608" h="502" extrusionOk="0">
                  <a:moveTo>
                    <a:pt x="298" y="1"/>
                  </a:moveTo>
                  <a:cubicBezTo>
                    <a:pt x="179" y="1"/>
                    <a:pt x="79" y="65"/>
                    <a:pt x="1" y="258"/>
                  </a:cubicBezTo>
                  <a:cubicBezTo>
                    <a:pt x="84" y="330"/>
                    <a:pt x="155" y="449"/>
                    <a:pt x="263" y="496"/>
                  </a:cubicBezTo>
                  <a:cubicBezTo>
                    <a:pt x="276" y="500"/>
                    <a:pt x="290" y="502"/>
                    <a:pt x="305" y="502"/>
                  </a:cubicBezTo>
                  <a:cubicBezTo>
                    <a:pt x="384" y="502"/>
                    <a:pt x="488" y="455"/>
                    <a:pt x="608" y="425"/>
                  </a:cubicBezTo>
                  <a:cubicBezTo>
                    <a:pt x="584" y="282"/>
                    <a:pt x="572" y="175"/>
                    <a:pt x="560" y="68"/>
                  </a:cubicBezTo>
                  <a:cubicBezTo>
                    <a:pt x="465" y="29"/>
                    <a:pt x="377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6055800" y="1700525"/>
              <a:ext cx="15800" cy="13850"/>
            </a:xfrm>
            <a:custGeom>
              <a:avLst/>
              <a:gdLst/>
              <a:ahLst/>
              <a:cxnLst/>
              <a:rect l="l" t="t" r="r" b="b"/>
              <a:pathLst>
                <a:path w="632" h="554" extrusionOk="0">
                  <a:moveTo>
                    <a:pt x="453" y="1"/>
                  </a:moveTo>
                  <a:cubicBezTo>
                    <a:pt x="275" y="72"/>
                    <a:pt x="167" y="120"/>
                    <a:pt x="1" y="191"/>
                  </a:cubicBezTo>
                  <a:cubicBezTo>
                    <a:pt x="96" y="370"/>
                    <a:pt x="144" y="465"/>
                    <a:pt x="191" y="549"/>
                  </a:cubicBezTo>
                  <a:cubicBezTo>
                    <a:pt x="225" y="552"/>
                    <a:pt x="257" y="554"/>
                    <a:pt x="288" y="554"/>
                  </a:cubicBezTo>
                  <a:cubicBezTo>
                    <a:pt x="474" y="554"/>
                    <a:pt x="601" y="483"/>
                    <a:pt x="632" y="227"/>
                  </a:cubicBezTo>
                  <a:cubicBezTo>
                    <a:pt x="584" y="168"/>
                    <a:pt x="513" y="84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787325" y="1928250"/>
              <a:ext cx="15200" cy="15800"/>
            </a:xfrm>
            <a:custGeom>
              <a:avLst/>
              <a:gdLst/>
              <a:ahLst/>
              <a:cxnLst/>
              <a:rect l="l" t="t" r="r" b="b"/>
              <a:pathLst>
                <a:path w="608" h="632" extrusionOk="0">
                  <a:moveTo>
                    <a:pt x="238" y="0"/>
                  </a:moveTo>
                  <a:cubicBezTo>
                    <a:pt x="143" y="191"/>
                    <a:pt x="84" y="298"/>
                    <a:pt x="0" y="453"/>
                  </a:cubicBezTo>
                  <a:cubicBezTo>
                    <a:pt x="191" y="512"/>
                    <a:pt x="322" y="572"/>
                    <a:pt x="488" y="631"/>
                  </a:cubicBezTo>
                  <a:cubicBezTo>
                    <a:pt x="536" y="476"/>
                    <a:pt x="572" y="381"/>
                    <a:pt x="607" y="250"/>
                  </a:cubicBezTo>
                  <a:cubicBezTo>
                    <a:pt x="488" y="179"/>
                    <a:pt x="405" y="119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017275" y="1667550"/>
              <a:ext cx="14025" cy="13675"/>
            </a:xfrm>
            <a:custGeom>
              <a:avLst/>
              <a:gdLst/>
              <a:ahLst/>
              <a:cxnLst/>
              <a:rect l="l" t="t" r="r" b="b"/>
              <a:pathLst>
                <a:path w="561" h="547" extrusionOk="0">
                  <a:moveTo>
                    <a:pt x="277" y="1"/>
                  </a:moveTo>
                  <a:cubicBezTo>
                    <a:pt x="209" y="1"/>
                    <a:pt x="138" y="69"/>
                    <a:pt x="1" y="201"/>
                  </a:cubicBezTo>
                  <a:cubicBezTo>
                    <a:pt x="1" y="415"/>
                    <a:pt x="96" y="534"/>
                    <a:pt x="370" y="546"/>
                  </a:cubicBezTo>
                  <a:cubicBezTo>
                    <a:pt x="429" y="451"/>
                    <a:pt x="501" y="344"/>
                    <a:pt x="560" y="248"/>
                  </a:cubicBezTo>
                  <a:cubicBezTo>
                    <a:pt x="418" y="81"/>
                    <a:pt x="350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5501575" y="2120825"/>
              <a:ext cx="13125" cy="14900"/>
            </a:xfrm>
            <a:custGeom>
              <a:avLst/>
              <a:gdLst/>
              <a:ahLst/>
              <a:cxnLst/>
              <a:rect l="l" t="t" r="r" b="b"/>
              <a:pathLst>
                <a:path w="525" h="596" extrusionOk="0">
                  <a:moveTo>
                    <a:pt x="346" y="1"/>
                  </a:moveTo>
                  <a:cubicBezTo>
                    <a:pt x="203" y="36"/>
                    <a:pt x="119" y="60"/>
                    <a:pt x="0" y="96"/>
                  </a:cubicBezTo>
                  <a:cubicBezTo>
                    <a:pt x="36" y="262"/>
                    <a:pt x="60" y="405"/>
                    <a:pt x="107" y="596"/>
                  </a:cubicBezTo>
                  <a:cubicBezTo>
                    <a:pt x="274" y="512"/>
                    <a:pt x="381" y="465"/>
                    <a:pt x="524" y="393"/>
                  </a:cubicBezTo>
                  <a:cubicBezTo>
                    <a:pt x="465" y="262"/>
                    <a:pt x="417" y="155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4692825" y="2189000"/>
              <a:ext cx="13725" cy="14300"/>
            </a:xfrm>
            <a:custGeom>
              <a:avLst/>
              <a:gdLst/>
              <a:ahLst/>
              <a:cxnLst/>
              <a:rect l="l" t="t" r="r" b="b"/>
              <a:pathLst>
                <a:path w="549" h="572" extrusionOk="0">
                  <a:moveTo>
                    <a:pt x="394" y="0"/>
                  </a:moveTo>
                  <a:cubicBezTo>
                    <a:pt x="227" y="60"/>
                    <a:pt x="120" y="107"/>
                    <a:pt x="1" y="155"/>
                  </a:cubicBezTo>
                  <a:cubicBezTo>
                    <a:pt x="37" y="405"/>
                    <a:pt x="96" y="560"/>
                    <a:pt x="334" y="572"/>
                  </a:cubicBezTo>
                  <a:cubicBezTo>
                    <a:pt x="394" y="536"/>
                    <a:pt x="453" y="500"/>
                    <a:pt x="549" y="441"/>
                  </a:cubicBezTo>
                  <a:cubicBezTo>
                    <a:pt x="501" y="310"/>
                    <a:pt x="453" y="167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6150600" y="1615700"/>
              <a:ext cx="11200" cy="12025"/>
            </a:xfrm>
            <a:custGeom>
              <a:avLst/>
              <a:gdLst/>
              <a:ahLst/>
              <a:cxnLst/>
              <a:rect l="l" t="t" r="r" b="b"/>
              <a:pathLst>
                <a:path w="448" h="481" extrusionOk="0">
                  <a:moveTo>
                    <a:pt x="31" y="1"/>
                  </a:moveTo>
                  <a:cubicBezTo>
                    <a:pt x="1" y="348"/>
                    <a:pt x="45" y="480"/>
                    <a:pt x="206" y="480"/>
                  </a:cubicBezTo>
                  <a:cubicBezTo>
                    <a:pt x="238" y="480"/>
                    <a:pt x="275" y="475"/>
                    <a:pt x="316" y="465"/>
                  </a:cubicBezTo>
                  <a:cubicBezTo>
                    <a:pt x="447" y="263"/>
                    <a:pt x="447" y="263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4625275" y="1904425"/>
              <a:ext cx="15500" cy="1462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417" y="1"/>
                  </a:moveTo>
                  <a:cubicBezTo>
                    <a:pt x="274" y="120"/>
                    <a:pt x="155" y="203"/>
                    <a:pt x="0" y="322"/>
                  </a:cubicBezTo>
                  <a:cubicBezTo>
                    <a:pt x="107" y="417"/>
                    <a:pt x="179" y="489"/>
                    <a:pt x="274" y="584"/>
                  </a:cubicBezTo>
                  <a:cubicBezTo>
                    <a:pt x="405" y="453"/>
                    <a:pt x="512" y="358"/>
                    <a:pt x="619" y="251"/>
                  </a:cubicBezTo>
                  <a:cubicBezTo>
                    <a:pt x="560" y="167"/>
                    <a:pt x="512" y="120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6062950" y="1952950"/>
              <a:ext cx="12525" cy="14600"/>
            </a:xfrm>
            <a:custGeom>
              <a:avLst/>
              <a:gdLst/>
              <a:ahLst/>
              <a:cxnLst/>
              <a:rect l="l" t="t" r="r" b="b"/>
              <a:pathLst>
                <a:path w="501" h="584" extrusionOk="0">
                  <a:moveTo>
                    <a:pt x="405" y="0"/>
                  </a:moveTo>
                  <a:cubicBezTo>
                    <a:pt x="12" y="179"/>
                    <a:pt x="0" y="179"/>
                    <a:pt x="60" y="441"/>
                  </a:cubicBezTo>
                  <a:cubicBezTo>
                    <a:pt x="72" y="489"/>
                    <a:pt x="155" y="524"/>
                    <a:pt x="227" y="584"/>
                  </a:cubicBezTo>
                  <a:cubicBezTo>
                    <a:pt x="322" y="524"/>
                    <a:pt x="405" y="453"/>
                    <a:pt x="500" y="393"/>
                  </a:cubicBezTo>
                  <a:cubicBezTo>
                    <a:pt x="465" y="262"/>
                    <a:pt x="441" y="155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687000" y="1856600"/>
              <a:ext cx="14025" cy="13725"/>
            </a:xfrm>
            <a:custGeom>
              <a:avLst/>
              <a:gdLst/>
              <a:ahLst/>
              <a:cxnLst/>
              <a:rect l="l" t="t" r="r" b="b"/>
              <a:pathLst>
                <a:path w="561" h="549" extrusionOk="0">
                  <a:moveTo>
                    <a:pt x="346" y="1"/>
                  </a:moveTo>
                  <a:cubicBezTo>
                    <a:pt x="215" y="72"/>
                    <a:pt x="108" y="132"/>
                    <a:pt x="1" y="191"/>
                  </a:cubicBezTo>
                  <a:cubicBezTo>
                    <a:pt x="72" y="322"/>
                    <a:pt x="132" y="418"/>
                    <a:pt x="203" y="549"/>
                  </a:cubicBezTo>
                  <a:cubicBezTo>
                    <a:pt x="334" y="465"/>
                    <a:pt x="429" y="406"/>
                    <a:pt x="560" y="334"/>
                  </a:cubicBezTo>
                  <a:cubicBezTo>
                    <a:pt x="477" y="203"/>
                    <a:pt x="418" y="120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5420900" y="2050275"/>
              <a:ext cx="15200" cy="14225"/>
            </a:xfrm>
            <a:custGeom>
              <a:avLst/>
              <a:gdLst/>
              <a:ahLst/>
              <a:cxnLst/>
              <a:rect l="l" t="t" r="r" b="b"/>
              <a:pathLst>
                <a:path w="608" h="569" extrusionOk="0">
                  <a:moveTo>
                    <a:pt x="274" y="1"/>
                  </a:moveTo>
                  <a:cubicBezTo>
                    <a:pt x="167" y="120"/>
                    <a:pt x="108" y="203"/>
                    <a:pt x="1" y="334"/>
                  </a:cubicBezTo>
                  <a:cubicBezTo>
                    <a:pt x="170" y="491"/>
                    <a:pt x="303" y="568"/>
                    <a:pt x="405" y="568"/>
                  </a:cubicBezTo>
                  <a:cubicBezTo>
                    <a:pt x="496" y="568"/>
                    <a:pt x="563" y="506"/>
                    <a:pt x="608" y="382"/>
                  </a:cubicBezTo>
                  <a:cubicBezTo>
                    <a:pt x="536" y="298"/>
                    <a:pt x="453" y="191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5894475" y="1913350"/>
              <a:ext cx="12375" cy="12825"/>
            </a:xfrm>
            <a:custGeom>
              <a:avLst/>
              <a:gdLst/>
              <a:ahLst/>
              <a:cxnLst/>
              <a:rect l="l" t="t" r="r" b="b"/>
              <a:pathLst>
                <a:path w="495" h="513" extrusionOk="0">
                  <a:moveTo>
                    <a:pt x="238" y="0"/>
                  </a:moveTo>
                  <a:cubicBezTo>
                    <a:pt x="226" y="0"/>
                    <a:pt x="215" y="0"/>
                    <a:pt x="203" y="1"/>
                  </a:cubicBezTo>
                  <a:cubicBezTo>
                    <a:pt x="155" y="84"/>
                    <a:pt x="84" y="191"/>
                    <a:pt x="0" y="334"/>
                  </a:cubicBezTo>
                  <a:cubicBezTo>
                    <a:pt x="143" y="394"/>
                    <a:pt x="227" y="441"/>
                    <a:pt x="370" y="513"/>
                  </a:cubicBezTo>
                  <a:cubicBezTo>
                    <a:pt x="494" y="116"/>
                    <a:pt x="45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5457525" y="16661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03" y="1"/>
                  </a:moveTo>
                  <a:cubicBezTo>
                    <a:pt x="119" y="203"/>
                    <a:pt x="72" y="334"/>
                    <a:pt x="0" y="537"/>
                  </a:cubicBezTo>
                  <a:cubicBezTo>
                    <a:pt x="214" y="525"/>
                    <a:pt x="345" y="513"/>
                    <a:pt x="476" y="513"/>
                  </a:cubicBezTo>
                  <a:cubicBezTo>
                    <a:pt x="500" y="465"/>
                    <a:pt x="524" y="406"/>
                    <a:pt x="536" y="358"/>
                  </a:cubicBezTo>
                  <a:cubicBezTo>
                    <a:pt x="441" y="263"/>
                    <a:pt x="357" y="168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5447700" y="1776250"/>
              <a:ext cx="11625" cy="10425"/>
            </a:xfrm>
            <a:custGeom>
              <a:avLst/>
              <a:gdLst/>
              <a:ahLst/>
              <a:cxnLst/>
              <a:rect l="l" t="t" r="r" b="b"/>
              <a:pathLst>
                <a:path w="465" h="417" extrusionOk="0">
                  <a:moveTo>
                    <a:pt x="131" y="0"/>
                  </a:moveTo>
                  <a:cubicBezTo>
                    <a:pt x="84" y="95"/>
                    <a:pt x="60" y="155"/>
                    <a:pt x="0" y="310"/>
                  </a:cubicBezTo>
                  <a:cubicBezTo>
                    <a:pt x="167" y="345"/>
                    <a:pt x="286" y="381"/>
                    <a:pt x="441" y="417"/>
                  </a:cubicBezTo>
                  <a:cubicBezTo>
                    <a:pt x="453" y="274"/>
                    <a:pt x="465" y="167"/>
                    <a:pt x="465" y="36"/>
                  </a:cubicBezTo>
                  <a:cubicBezTo>
                    <a:pt x="322" y="24"/>
                    <a:pt x="226" y="12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5122350" y="2097025"/>
              <a:ext cx="15800" cy="11625"/>
            </a:xfrm>
            <a:custGeom>
              <a:avLst/>
              <a:gdLst/>
              <a:ahLst/>
              <a:cxnLst/>
              <a:rect l="l" t="t" r="r" b="b"/>
              <a:pathLst>
                <a:path w="632" h="465" extrusionOk="0">
                  <a:moveTo>
                    <a:pt x="441" y="0"/>
                  </a:moveTo>
                  <a:lnTo>
                    <a:pt x="441" y="0"/>
                  </a:lnTo>
                  <a:cubicBezTo>
                    <a:pt x="346" y="24"/>
                    <a:pt x="227" y="71"/>
                    <a:pt x="1" y="143"/>
                  </a:cubicBezTo>
                  <a:cubicBezTo>
                    <a:pt x="132" y="310"/>
                    <a:pt x="203" y="393"/>
                    <a:pt x="263" y="464"/>
                  </a:cubicBezTo>
                  <a:cubicBezTo>
                    <a:pt x="584" y="286"/>
                    <a:pt x="632" y="155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5245000" y="2205350"/>
              <a:ext cx="10125" cy="11250"/>
            </a:xfrm>
            <a:custGeom>
              <a:avLst/>
              <a:gdLst/>
              <a:ahLst/>
              <a:cxnLst/>
              <a:rect l="l" t="t" r="r" b="b"/>
              <a:pathLst>
                <a:path w="405" h="450" extrusionOk="0">
                  <a:moveTo>
                    <a:pt x="0" y="1"/>
                  </a:moveTo>
                  <a:cubicBezTo>
                    <a:pt x="24" y="346"/>
                    <a:pt x="24" y="358"/>
                    <a:pt x="202" y="441"/>
                  </a:cubicBezTo>
                  <a:cubicBezTo>
                    <a:pt x="208" y="447"/>
                    <a:pt x="215" y="449"/>
                    <a:pt x="223" y="449"/>
                  </a:cubicBezTo>
                  <a:cubicBezTo>
                    <a:pt x="251" y="449"/>
                    <a:pt x="296" y="424"/>
                    <a:pt x="369" y="406"/>
                  </a:cubicBezTo>
                  <a:cubicBezTo>
                    <a:pt x="369" y="322"/>
                    <a:pt x="381" y="227"/>
                    <a:pt x="405" y="96"/>
                  </a:cubicBezTo>
                  <a:cubicBezTo>
                    <a:pt x="262" y="60"/>
                    <a:pt x="167" y="4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4823800" y="1918425"/>
              <a:ext cx="11925" cy="10150"/>
            </a:xfrm>
            <a:custGeom>
              <a:avLst/>
              <a:gdLst/>
              <a:ahLst/>
              <a:cxnLst/>
              <a:rect l="l" t="t" r="r" b="b"/>
              <a:pathLst>
                <a:path w="477" h="406" extrusionOk="0">
                  <a:moveTo>
                    <a:pt x="120" y="0"/>
                  </a:moveTo>
                  <a:cubicBezTo>
                    <a:pt x="1" y="215"/>
                    <a:pt x="84" y="322"/>
                    <a:pt x="310" y="405"/>
                  </a:cubicBezTo>
                  <a:cubicBezTo>
                    <a:pt x="358" y="286"/>
                    <a:pt x="417" y="167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5850725" y="1640400"/>
              <a:ext cx="12225" cy="14325"/>
            </a:xfrm>
            <a:custGeom>
              <a:avLst/>
              <a:gdLst/>
              <a:ahLst/>
              <a:cxnLst/>
              <a:rect l="l" t="t" r="r" b="b"/>
              <a:pathLst>
                <a:path w="489" h="573" extrusionOk="0">
                  <a:moveTo>
                    <a:pt x="238" y="1"/>
                  </a:moveTo>
                  <a:cubicBezTo>
                    <a:pt x="155" y="72"/>
                    <a:pt x="84" y="120"/>
                    <a:pt x="0" y="179"/>
                  </a:cubicBezTo>
                  <a:cubicBezTo>
                    <a:pt x="48" y="299"/>
                    <a:pt x="84" y="394"/>
                    <a:pt x="167" y="572"/>
                  </a:cubicBezTo>
                  <a:cubicBezTo>
                    <a:pt x="310" y="441"/>
                    <a:pt x="393" y="382"/>
                    <a:pt x="488" y="299"/>
                  </a:cubicBezTo>
                  <a:cubicBezTo>
                    <a:pt x="393" y="179"/>
                    <a:pt x="322" y="108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6016800" y="1983600"/>
              <a:ext cx="10750" cy="12825"/>
            </a:xfrm>
            <a:custGeom>
              <a:avLst/>
              <a:gdLst/>
              <a:ahLst/>
              <a:cxnLst/>
              <a:rect l="l" t="t" r="r" b="b"/>
              <a:pathLst>
                <a:path w="430" h="513" extrusionOk="0">
                  <a:moveTo>
                    <a:pt x="430" y="1"/>
                  </a:moveTo>
                  <a:cubicBezTo>
                    <a:pt x="263" y="96"/>
                    <a:pt x="156" y="156"/>
                    <a:pt x="1" y="251"/>
                  </a:cubicBezTo>
                  <a:cubicBezTo>
                    <a:pt x="156" y="346"/>
                    <a:pt x="263" y="406"/>
                    <a:pt x="430" y="513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4795525" y="1899975"/>
              <a:ext cx="11350" cy="13100"/>
            </a:xfrm>
            <a:custGeom>
              <a:avLst/>
              <a:gdLst/>
              <a:ahLst/>
              <a:cxnLst/>
              <a:rect l="l" t="t" r="r" b="b"/>
              <a:pathLst>
                <a:path w="454" h="524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15" y="12"/>
                    <a:pt x="132" y="24"/>
                    <a:pt x="1" y="48"/>
                  </a:cubicBezTo>
                  <a:cubicBezTo>
                    <a:pt x="48" y="191"/>
                    <a:pt x="72" y="322"/>
                    <a:pt x="143" y="524"/>
                  </a:cubicBezTo>
                  <a:cubicBezTo>
                    <a:pt x="417" y="333"/>
                    <a:pt x="453" y="203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4953575" y="1621050"/>
              <a:ext cx="11950" cy="12550"/>
            </a:xfrm>
            <a:custGeom>
              <a:avLst/>
              <a:gdLst/>
              <a:ahLst/>
              <a:cxnLst/>
              <a:rect l="l" t="t" r="r" b="b"/>
              <a:pathLst>
                <a:path w="478" h="502" extrusionOk="0">
                  <a:moveTo>
                    <a:pt x="358" y="1"/>
                  </a:moveTo>
                  <a:cubicBezTo>
                    <a:pt x="263" y="84"/>
                    <a:pt x="156" y="156"/>
                    <a:pt x="1" y="275"/>
                  </a:cubicBezTo>
                  <a:cubicBezTo>
                    <a:pt x="156" y="370"/>
                    <a:pt x="239" y="418"/>
                    <a:pt x="370" y="501"/>
                  </a:cubicBezTo>
                  <a:cubicBezTo>
                    <a:pt x="418" y="334"/>
                    <a:pt x="453" y="215"/>
                    <a:pt x="477" y="108"/>
                  </a:cubicBezTo>
                  <a:cubicBezTo>
                    <a:pt x="441" y="72"/>
                    <a:pt x="406" y="37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5524775" y="1663425"/>
              <a:ext cx="12250" cy="12825"/>
            </a:xfrm>
            <a:custGeom>
              <a:avLst/>
              <a:gdLst/>
              <a:ahLst/>
              <a:cxnLst/>
              <a:rect l="l" t="t" r="r" b="b"/>
              <a:pathLst>
                <a:path w="490" h="513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215"/>
                    <a:pt x="156" y="322"/>
                    <a:pt x="239" y="513"/>
                  </a:cubicBezTo>
                  <a:cubicBezTo>
                    <a:pt x="346" y="322"/>
                    <a:pt x="406" y="227"/>
                    <a:pt x="489" y="84"/>
                  </a:cubicBezTo>
                  <a:cubicBezTo>
                    <a:pt x="334" y="60"/>
                    <a:pt x="251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5377450" y="2112800"/>
              <a:ext cx="10450" cy="11750"/>
            </a:xfrm>
            <a:custGeom>
              <a:avLst/>
              <a:gdLst/>
              <a:ahLst/>
              <a:cxnLst/>
              <a:rect l="l" t="t" r="r" b="b"/>
              <a:pathLst>
                <a:path w="418" h="470" extrusionOk="0">
                  <a:moveTo>
                    <a:pt x="274" y="0"/>
                  </a:moveTo>
                  <a:cubicBezTo>
                    <a:pt x="155" y="131"/>
                    <a:pt x="84" y="191"/>
                    <a:pt x="0" y="286"/>
                  </a:cubicBezTo>
                  <a:cubicBezTo>
                    <a:pt x="99" y="398"/>
                    <a:pt x="176" y="469"/>
                    <a:pt x="253" y="469"/>
                  </a:cubicBezTo>
                  <a:cubicBezTo>
                    <a:pt x="306" y="469"/>
                    <a:pt x="359" y="435"/>
                    <a:pt x="417" y="357"/>
                  </a:cubicBezTo>
                  <a:cubicBezTo>
                    <a:pt x="381" y="274"/>
                    <a:pt x="346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5417925" y="2131550"/>
              <a:ext cx="10150" cy="9850"/>
            </a:xfrm>
            <a:custGeom>
              <a:avLst/>
              <a:gdLst/>
              <a:ahLst/>
              <a:cxnLst/>
              <a:rect l="l" t="t" r="r" b="b"/>
              <a:pathLst>
                <a:path w="406" h="394" extrusionOk="0">
                  <a:moveTo>
                    <a:pt x="239" y="0"/>
                  </a:moveTo>
                  <a:cubicBezTo>
                    <a:pt x="1" y="167"/>
                    <a:pt x="1" y="167"/>
                    <a:pt x="179" y="393"/>
                  </a:cubicBezTo>
                  <a:cubicBezTo>
                    <a:pt x="251" y="345"/>
                    <a:pt x="322" y="286"/>
                    <a:pt x="405" y="214"/>
                  </a:cubicBezTo>
                  <a:cubicBezTo>
                    <a:pt x="334" y="131"/>
                    <a:pt x="286" y="72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4913100" y="1597725"/>
              <a:ext cx="8650" cy="7575"/>
            </a:xfrm>
            <a:custGeom>
              <a:avLst/>
              <a:gdLst/>
              <a:ahLst/>
              <a:cxnLst/>
              <a:rect l="l" t="t" r="r" b="b"/>
              <a:pathLst>
                <a:path w="346" h="303" extrusionOk="0">
                  <a:moveTo>
                    <a:pt x="152" y="0"/>
                  </a:moveTo>
                  <a:cubicBezTo>
                    <a:pt x="118" y="0"/>
                    <a:pt x="80" y="6"/>
                    <a:pt x="36" y="17"/>
                  </a:cubicBezTo>
                  <a:cubicBezTo>
                    <a:pt x="24" y="89"/>
                    <a:pt x="12" y="160"/>
                    <a:pt x="1" y="303"/>
                  </a:cubicBezTo>
                  <a:cubicBezTo>
                    <a:pt x="143" y="267"/>
                    <a:pt x="239" y="243"/>
                    <a:pt x="346" y="232"/>
                  </a:cubicBezTo>
                  <a:cubicBezTo>
                    <a:pt x="318" y="67"/>
                    <a:pt x="263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6082300" y="1972300"/>
              <a:ext cx="6875" cy="8350"/>
            </a:xfrm>
            <a:custGeom>
              <a:avLst/>
              <a:gdLst/>
              <a:ahLst/>
              <a:cxnLst/>
              <a:rect l="l" t="t" r="r" b="b"/>
              <a:pathLst>
                <a:path w="275" h="334" extrusionOk="0">
                  <a:moveTo>
                    <a:pt x="274" y="0"/>
                  </a:moveTo>
                  <a:cubicBezTo>
                    <a:pt x="0" y="179"/>
                    <a:pt x="0" y="179"/>
                    <a:pt x="274" y="33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5457525" y="2131550"/>
              <a:ext cx="12225" cy="9850"/>
            </a:xfrm>
            <a:custGeom>
              <a:avLst/>
              <a:gdLst/>
              <a:ahLst/>
              <a:cxnLst/>
              <a:rect l="l" t="t" r="r" b="b"/>
              <a:pathLst>
                <a:path w="489" h="394" extrusionOk="0">
                  <a:moveTo>
                    <a:pt x="274" y="0"/>
                  </a:moveTo>
                  <a:cubicBezTo>
                    <a:pt x="36" y="12"/>
                    <a:pt x="0" y="119"/>
                    <a:pt x="179" y="393"/>
                  </a:cubicBezTo>
                  <a:cubicBezTo>
                    <a:pt x="333" y="250"/>
                    <a:pt x="488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4735100" y="1636850"/>
              <a:ext cx="8950" cy="7725"/>
            </a:xfrm>
            <a:custGeom>
              <a:avLst/>
              <a:gdLst/>
              <a:ahLst/>
              <a:cxnLst/>
              <a:rect l="l" t="t" r="r" b="b"/>
              <a:pathLst>
                <a:path w="358" h="309" extrusionOk="0">
                  <a:moveTo>
                    <a:pt x="191" y="0"/>
                  </a:moveTo>
                  <a:cubicBezTo>
                    <a:pt x="132" y="71"/>
                    <a:pt x="84" y="143"/>
                    <a:pt x="1" y="238"/>
                  </a:cubicBezTo>
                  <a:cubicBezTo>
                    <a:pt x="93" y="287"/>
                    <a:pt x="163" y="309"/>
                    <a:pt x="215" y="309"/>
                  </a:cubicBezTo>
                  <a:cubicBezTo>
                    <a:pt x="304" y="309"/>
                    <a:pt x="343" y="244"/>
                    <a:pt x="358" y="131"/>
                  </a:cubicBezTo>
                  <a:cubicBezTo>
                    <a:pt x="310" y="95"/>
                    <a:pt x="263" y="6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6129625" y="1683975"/>
              <a:ext cx="8900" cy="6900"/>
            </a:xfrm>
            <a:custGeom>
              <a:avLst/>
              <a:gdLst/>
              <a:ahLst/>
              <a:cxnLst/>
              <a:rect l="l" t="t" r="r" b="b"/>
              <a:pathLst>
                <a:path w="356" h="276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08" y="95"/>
                    <a:pt x="60" y="179"/>
                    <a:pt x="0" y="274"/>
                  </a:cubicBezTo>
                  <a:cubicBezTo>
                    <a:pt x="19" y="275"/>
                    <a:pt x="38" y="275"/>
                    <a:pt x="55" y="275"/>
                  </a:cubicBezTo>
                  <a:cubicBezTo>
                    <a:pt x="286" y="275"/>
                    <a:pt x="355" y="20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5985250" y="2042550"/>
              <a:ext cx="8675" cy="6300"/>
            </a:xfrm>
            <a:custGeom>
              <a:avLst/>
              <a:gdLst/>
              <a:ahLst/>
              <a:cxnLst/>
              <a:rect l="l" t="t" r="r" b="b"/>
              <a:pathLst>
                <a:path w="347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91" y="48"/>
                    <a:pt x="132" y="95"/>
                    <a:pt x="1" y="203"/>
                  </a:cubicBezTo>
                  <a:cubicBezTo>
                    <a:pt x="102" y="235"/>
                    <a:pt x="177" y="251"/>
                    <a:pt x="228" y="251"/>
                  </a:cubicBezTo>
                  <a:cubicBezTo>
                    <a:pt x="347" y="251"/>
                    <a:pt x="342" y="166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4728550" y="189847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60" y="1"/>
                  </a:moveTo>
                  <a:cubicBezTo>
                    <a:pt x="36" y="36"/>
                    <a:pt x="25" y="72"/>
                    <a:pt x="1" y="108"/>
                  </a:cubicBezTo>
                  <a:cubicBezTo>
                    <a:pt x="72" y="143"/>
                    <a:pt x="120" y="191"/>
                    <a:pt x="179" y="227"/>
                  </a:cubicBezTo>
                  <a:cubicBezTo>
                    <a:pt x="203" y="179"/>
                    <a:pt x="227" y="132"/>
                    <a:pt x="263" y="72"/>
                  </a:cubicBezTo>
                  <a:cubicBezTo>
                    <a:pt x="191" y="48"/>
                    <a:pt x="120" y="24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6004000" y="1716900"/>
              <a:ext cx="7125" cy="5700"/>
            </a:xfrm>
            <a:custGeom>
              <a:avLst/>
              <a:gdLst/>
              <a:ahLst/>
              <a:cxnLst/>
              <a:rect l="l" t="t" r="r" b="b"/>
              <a:pathLst>
                <a:path w="285" h="228" extrusionOk="0">
                  <a:moveTo>
                    <a:pt x="191" y="1"/>
                  </a:moveTo>
                  <a:cubicBezTo>
                    <a:pt x="132" y="60"/>
                    <a:pt x="84" y="120"/>
                    <a:pt x="1" y="215"/>
                  </a:cubicBezTo>
                  <a:cubicBezTo>
                    <a:pt x="52" y="223"/>
                    <a:pt x="96" y="227"/>
                    <a:pt x="131" y="227"/>
                  </a:cubicBezTo>
                  <a:cubicBezTo>
                    <a:pt x="261" y="227"/>
                    <a:pt x="285" y="169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5730125" y="1702475"/>
              <a:ext cx="375" cy="1050"/>
            </a:xfrm>
            <a:custGeom>
              <a:avLst/>
              <a:gdLst/>
              <a:ahLst/>
              <a:cxnLst/>
              <a:rect l="l" t="t" r="r" b="b"/>
              <a:pathLst>
                <a:path w="15" h="42" extrusionOk="0">
                  <a:moveTo>
                    <a:pt x="0" y="6"/>
                  </a:moveTo>
                  <a:cubicBezTo>
                    <a:pt x="0" y="6"/>
                    <a:pt x="4" y="16"/>
                    <a:pt x="14" y="42"/>
                  </a:cubicBezTo>
                  <a:cubicBezTo>
                    <a:pt x="7" y="22"/>
                    <a:pt x="1" y="6"/>
                    <a:pt x="0" y="6"/>
                  </a:cubicBezTo>
                  <a:close/>
                  <a:moveTo>
                    <a:pt x="9" y="1"/>
                  </a:moveTo>
                  <a:cubicBezTo>
                    <a:pt x="8" y="1"/>
                    <a:pt x="9" y="12"/>
                    <a:pt x="14" y="42"/>
                  </a:cubicBezTo>
                  <a:cubicBezTo>
                    <a:pt x="14" y="21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6" r="66800" b="8835"/>
          <a:stretch/>
        </p:blipFill>
        <p:spPr>
          <a:xfrm>
            <a:off x="105461" y="454272"/>
            <a:ext cx="3035808" cy="4199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7" r="70240" b="8836"/>
          <a:stretch/>
        </p:blipFill>
        <p:spPr>
          <a:xfrm>
            <a:off x="3372012" y="353223"/>
            <a:ext cx="2721254" cy="42519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8" r="73440" b="10258"/>
          <a:stretch/>
        </p:blipFill>
        <p:spPr>
          <a:xfrm>
            <a:off x="6427574" y="418445"/>
            <a:ext cx="2428646" cy="416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r="1840" b="6418"/>
          <a:stretch/>
        </p:blipFill>
        <p:spPr>
          <a:xfrm>
            <a:off x="0" y="209550"/>
            <a:ext cx="9144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r="1520" b="6134"/>
          <a:stretch/>
        </p:blipFill>
        <p:spPr>
          <a:xfrm>
            <a:off x="76200" y="438150"/>
            <a:ext cx="9005011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r="1440" b="5423"/>
          <a:stretch/>
        </p:blipFill>
        <p:spPr>
          <a:xfrm>
            <a:off x="76200" y="512064"/>
            <a:ext cx="9012326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 r="1500" b="5778"/>
          <a:stretch/>
        </p:blipFill>
        <p:spPr>
          <a:xfrm>
            <a:off x="-19050" y="438150"/>
            <a:ext cx="9163050" cy="4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1504950"/>
            <a:ext cx="3352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f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.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 Contact</a:t>
            </a:r>
            <a: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  <a:ea typeface="STXinwei" pitchFamily="2" charset="-122"/>
              </a:rPr>
              <a:t/>
            </a:r>
            <a:b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  <a:ea typeface="STXinwei" pitchFamily="2" charset="-122"/>
              </a:rPr>
            </a:b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bagian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contact ,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digunakan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untuk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memperindah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tampilan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contact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yaitu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body,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gambar,deskripsi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gambar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dan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sebagainya</a:t>
            </a:r>
            <a: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  <a:br>
              <a:rPr lang="en-ID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</a:br>
            <a:r>
              <a:rPr lang="en-US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Kodingan</a:t>
            </a:r>
            <a: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dapat</a:t>
            </a:r>
            <a: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kita</a:t>
            </a:r>
            <a: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lihat</a:t>
            </a:r>
            <a: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gambar</a:t>
            </a:r>
            <a: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disamping</a:t>
            </a:r>
            <a:r>
              <a:rPr lang="en-US" sz="18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  <a:endParaRPr lang="en-US" sz="1800" dirty="0">
              <a:solidFill>
                <a:schemeClr val="tx1">
                  <a:lumMod val="10000"/>
                </a:schemeClr>
              </a:solidFill>
              <a:latin typeface="Footlight MT Light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7" r="63333" b="8835"/>
          <a:stretch/>
        </p:blipFill>
        <p:spPr>
          <a:xfrm>
            <a:off x="3429000" y="514350"/>
            <a:ext cx="3199831" cy="4042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8676" r="63333" b="15093"/>
          <a:stretch/>
        </p:blipFill>
        <p:spPr>
          <a:xfrm>
            <a:off x="6172200" y="1032358"/>
            <a:ext cx="3045562" cy="39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5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subTitle" idx="1"/>
          </p:nvPr>
        </p:nvSpPr>
        <p:spPr>
          <a:xfrm>
            <a:off x="1986000" y="2114550"/>
            <a:ext cx="51720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Implementasi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Fungsi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 :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/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1.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Implementasi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 CSS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2.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Implementasi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 </a:t>
            </a:r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Javascript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/>
            </a:r>
            <a:b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</a:b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3. Business Process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Bahnschrift SemiLight" pitchFamily="34" charset="0"/>
              <a:ea typeface="STXinwei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057400" y="514350"/>
            <a:ext cx="5181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WEBSITE ASRAMA </a:t>
            </a:r>
            <a:b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</a:b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Bahnschrift SemiLight" pitchFamily="34" charset="0"/>
                <a:ea typeface="STXinwei" pitchFamily="2" charset="-122"/>
              </a:rPr>
              <a:t>INSITUT TEKNOLOGI DEL </a:t>
            </a:r>
            <a:endParaRPr sz="2800" dirty="0">
              <a:solidFill>
                <a:schemeClr val="accent6">
                  <a:lumMod val="50000"/>
                </a:schemeClr>
              </a:solidFill>
              <a:latin typeface="Bahnschrift SemiLight" pitchFamily="34" charset="0"/>
              <a:ea typeface="STXinwei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>
            <a:spLocks noGrp="1"/>
          </p:cNvSpPr>
          <p:nvPr>
            <p:ph type="title"/>
          </p:nvPr>
        </p:nvSpPr>
        <p:spPr>
          <a:xfrm>
            <a:off x="612900" y="1222807"/>
            <a:ext cx="3820200" cy="17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 PICTURE ALWAYS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REINFORCES THE CONCEPT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54" name="Google Shape;354;p39"/>
          <p:cNvGrpSpPr/>
          <p:nvPr/>
        </p:nvGrpSpPr>
        <p:grpSpPr>
          <a:xfrm>
            <a:off x="-549102" y="-340680"/>
            <a:ext cx="4530511" cy="1196373"/>
            <a:chOff x="3766225" y="1584000"/>
            <a:chExt cx="2395575" cy="632600"/>
          </a:xfrm>
        </p:grpSpPr>
        <p:sp>
          <p:nvSpPr>
            <p:cNvPr id="355" name="Google Shape;355;p39"/>
            <p:cNvSpPr/>
            <p:nvPr/>
          </p:nvSpPr>
          <p:spPr>
            <a:xfrm>
              <a:off x="5966800" y="1743200"/>
              <a:ext cx="40225" cy="36650"/>
            </a:xfrm>
            <a:custGeom>
              <a:avLst/>
              <a:gdLst/>
              <a:ahLst/>
              <a:cxnLst/>
              <a:rect l="l" t="t" r="r" b="b"/>
              <a:pathLst>
                <a:path w="1609" h="1466" extrusionOk="0">
                  <a:moveTo>
                    <a:pt x="798" y="1"/>
                  </a:moveTo>
                  <a:cubicBezTo>
                    <a:pt x="429" y="60"/>
                    <a:pt x="155" y="203"/>
                    <a:pt x="84" y="536"/>
                  </a:cubicBezTo>
                  <a:cubicBezTo>
                    <a:pt x="1" y="917"/>
                    <a:pt x="120" y="1227"/>
                    <a:pt x="453" y="1465"/>
                  </a:cubicBezTo>
                  <a:lnTo>
                    <a:pt x="1227" y="1465"/>
                  </a:lnTo>
                  <a:cubicBezTo>
                    <a:pt x="1358" y="1251"/>
                    <a:pt x="1489" y="1036"/>
                    <a:pt x="1608" y="846"/>
                  </a:cubicBezTo>
                  <a:cubicBezTo>
                    <a:pt x="1513" y="620"/>
                    <a:pt x="1441" y="453"/>
                    <a:pt x="1346" y="227"/>
                  </a:cubicBezTo>
                  <a:cubicBezTo>
                    <a:pt x="1132" y="132"/>
                    <a:pt x="941" y="60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4427925" y="1775300"/>
              <a:ext cx="35150" cy="35800"/>
            </a:xfrm>
            <a:custGeom>
              <a:avLst/>
              <a:gdLst/>
              <a:ahLst/>
              <a:cxnLst/>
              <a:rect l="l" t="t" r="r" b="b"/>
              <a:pathLst>
                <a:path w="1406" h="1432" extrusionOk="0">
                  <a:moveTo>
                    <a:pt x="714" y="0"/>
                  </a:moveTo>
                  <a:cubicBezTo>
                    <a:pt x="564" y="0"/>
                    <a:pt x="410" y="64"/>
                    <a:pt x="239" y="193"/>
                  </a:cubicBezTo>
                  <a:cubicBezTo>
                    <a:pt x="167" y="372"/>
                    <a:pt x="84" y="598"/>
                    <a:pt x="0" y="800"/>
                  </a:cubicBezTo>
                  <a:cubicBezTo>
                    <a:pt x="286" y="1241"/>
                    <a:pt x="286" y="1241"/>
                    <a:pt x="739" y="1431"/>
                  </a:cubicBezTo>
                  <a:cubicBezTo>
                    <a:pt x="1036" y="1384"/>
                    <a:pt x="1262" y="1217"/>
                    <a:pt x="1346" y="931"/>
                  </a:cubicBezTo>
                  <a:cubicBezTo>
                    <a:pt x="1393" y="764"/>
                    <a:pt x="1405" y="562"/>
                    <a:pt x="1346" y="407"/>
                  </a:cubicBezTo>
                  <a:cubicBezTo>
                    <a:pt x="1298" y="264"/>
                    <a:pt x="1143" y="157"/>
                    <a:pt x="1012" y="86"/>
                  </a:cubicBezTo>
                  <a:cubicBezTo>
                    <a:pt x="912" y="29"/>
                    <a:pt x="814" y="0"/>
                    <a:pt x="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5305700" y="1773275"/>
              <a:ext cx="26525" cy="28300"/>
            </a:xfrm>
            <a:custGeom>
              <a:avLst/>
              <a:gdLst/>
              <a:ahLst/>
              <a:cxnLst/>
              <a:rect l="l" t="t" r="r" b="b"/>
              <a:pathLst>
                <a:path w="1061" h="1132" extrusionOk="0">
                  <a:moveTo>
                    <a:pt x="715" y="0"/>
                  </a:moveTo>
                  <a:cubicBezTo>
                    <a:pt x="537" y="60"/>
                    <a:pt x="299" y="143"/>
                    <a:pt x="84" y="214"/>
                  </a:cubicBezTo>
                  <a:cubicBezTo>
                    <a:pt x="1" y="869"/>
                    <a:pt x="13" y="881"/>
                    <a:pt x="572" y="1131"/>
                  </a:cubicBezTo>
                  <a:cubicBezTo>
                    <a:pt x="846" y="1060"/>
                    <a:pt x="1013" y="893"/>
                    <a:pt x="1037" y="607"/>
                  </a:cubicBezTo>
                  <a:cubicBezTo>
                    <a:pt x="1061" y="369"/>
                    <a:pt x="1061" y="131"/>
                    <a:pt x="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216875" y="1735450"/>
              <a:ext cx="25925" cy="26825"/>
            </a:xfrm>
            <a:custGeom>
              <a:avLst/>
              <a:gdLst/>
              <a:ahLst/>
              <a:cxnLst/>
              <a:rect l="l" t="t" r="r" b="b"/>
              <a:pathLst>
                <a:path w="1037" h="1073" extrusionOk="0">
                  <a:moveTo>
                    <a:pt x="477" y="1"/>
                  </a:moveTo>
                  <a:cubicBezTo>
                    <a:pt x="370" y="49"/>
                    <a:pt x="239" y="132"/>
                    <a:pt x="120" y="191"/>
                  </a:cubicBezTo>
                  <a:cubicBezTo>
                    <a:pt x="1" y="656"/>
                    <a:pt x="179" y="918"/>
                    <a:pt x="620" y="1073"/>
                  </a:cubicBezTo>
                  <a:cubicBezTo>
                    <a:pt x="763" y="942"/>
                    <a:pt x="906" y="811"/>
                    <a:pt x="1037" y="680"/>
                  </a:cubicBezTo>
                  <a:cubicBezTo>
                    <a:pt x="977" y="275"/>
                    <a:pt x="822" y="72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169550" y="1808675"/>
              <a:ext cx="25325" cy="24750"/>
            </a:xfrm>
            <a:custGeom>
              <a:avLst/>
              <a:gdLst/>
              <a:ahLst/>
              <a:cxnLst/>
              <a:rect l="l" t="t" r="r" b="b"/>
              <a:pathLst>
                <a:path w="1013" h="990" extrusionOk="0">
                  <a:moveTo>
                    <a:pt x="501" y="1"/>
                  </a:moveTo>
                  <a:cubicBezTo>
                    <a:pt x="239" y="120"/>
                    <a:pt x="1" y="275"/>
                    <a:pt x="25" y="691"/>
                  </a:cubicBezTo>
                  <a:cubicBezTo>
                    <a:pt x="191" y="787"/>
                    <a:pt x="370" y="882"/>
                    <a:pt x="572" y="989"/>
                  </a:cubicBezTo>
                  <a:cubicBezTo>
                    <a:pt x="739" y="834"/>
                    <a:pt x="882" y="691"/>
                    <a:pt x="1013" y="561"/>
                  </a:cubicBezTo>
                  <a:cubicBezTo>
                    <a:pt x="929" y="203"/>
                    <a:pt x="810" y="25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5871850" y="1666550"/>
              <a:ext cx="20875" cy="16650"/>
            </a:xfrm>
            <a:custGeom>
              <a:avLst/>
              <a:gdLst/>
              <a:ahLst/>
              <a:cxnLst/>
              <a:rect l="l" t="t" r="r" b="b"/>
              <a:pathLst>
                <a:path w="835" h="666" extrusionOk="0">
                  <a:moveTo>
                    <a:pt x="452" y="1"/>
                  </a:moveTo>
                  <a:cubicBezTo>
                    <a:pt x="355" y="1"/>
                    <a:pt x="227" y="45"/>
                    <a:pt x="1" y="122"/>
                  </a:cubicBezTo>
                  <a:cubicBezTo>
                    <a:pt x="1" y="288"/>
                    <a:pt x="1" y="407"/>
                    <a:pt x="1" y="527"/>
                  </a:cubicBezTo>
                  <a:cubicBezTo>
                    <a:pt x="195" y="621"/>
                    <a:pt x="287" y="665"/>
                    <a:pt x="385" y="665"/>
                  </a:cubicBezTo>
                  <a:cubicBezTo>
                    <a:pt x="473" y="665"/>
                    <a:pt x="565" y="630"/>
                    <a:pt x="739" y="562"/>
                  </a:cubicBezTo>
                  <a:cubicBezTo>
                    <a:pt x="763" y="515"/>
                    <a:pt x="798" y="455"/>
                    <a:pt x="822" y="384"/>
                  </a:cubicBezTo>
                  <a:cubicBezTo>
                    <a:pt x="834" y="348"/>
                    <a:pt x="822" y="288"/>
                    <a:pt x="822" y="253"/>
                  </a:cubicBezTo>
                  <a:cubicBezTo>
                    <a:pt x="653" y="77"/>
                    <a:pt x="580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835700" y="1978250"/>
              <a:ext cx="18500" cy="20550"/>
            </a:xfrm>
            <a:custGeom>
              <a:avLst/>
              <a:gdLst/>
              <a:ahLst/>
              <a:cxnLst/>
              <a:rect l="l" t="t" r="r" b="b"/>
              <a:pathLst>
                <a:path w="740" h="822" extrusionOk="0">
                  <a:moveTo>
                    <a:pt x="191" y="0"/>
                  </a:moveTo>
                  <a:cubicBezTo>
                    <a:pt x="120" y="155"/>
                    <a:pt x="72" y="274"/>
                    <a:pt x="1" y="429"/>
                  </a:cubicBezTo>
                  <a:cubicBezTo>
                    <a:pt x="132" y="560"/>
                    <a:pt x="251" y="691"/>
                    <a:pt x="382" y="822"/>
                  </a:cubicBezTo>
                  <a:cubicBezTo>
                    <a:pt x="525" y="751"/>
                    <a:pt x="644" y="691"/>
                    <a:pt x="739" y="631"/>
                  </a:cubicBezTo>
                  <a:cubicBezTo>
                    <a:pt x="715" y="191"/>
                    <a:pt x="715" y="131"/>
                    <a:pt x="572" y="48"/>
                  </a:cubicBezTo>
                  <a:cubicBezTo>
                    <a:pt x="465" y="0"/>
                    <a:pt x="322" y="12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236525" y="1841125"/>
              <a:ext cx="18175" cy="18700"/>
            </a:xfrm>
            <a:custGeom>
              <a:avLst/>
              <a:gdLst/>
              <a:ahLst/>
              <a:cxnLst/>
              <a:rect l="l" t="t" r="r" b="b"/>
              <a:pathLst>
                <a:path w="727" h="748" extrusionOk="0">
                  <a:moveTo>
                    <a:pt x="453" y="1"/>
                  </a:moveTo>
                  <a:cubicBezTo>
                    <a:pt x="298" y="84"/>
                    <a:pt x="144" y="167"/>
                    <a:pt x="1" y="251"/>
                  </a:cubicBezTo>
                  <a:cubicBezTo>
                    <a:pt x="13" y="417"/>
                    <a:pt x="24" y="525"/>
                    <a:pt x="36" y="632"/>
                  </a:cubicBezTo>
                  <a:cubicBezTo>
                    <a:pt x="202" y="706"/>
                    <a:pt x="321" y="747"/>
                    <a:pt x="411" y="747"/>
                  </a:cubicBezTo>
                  <a:cubicBezTo>
                    <a:pt x="582" y="747"/>
                    <a:pt x="649" y="601"/>
                    <a:pt x="727" y="251"/>
                  </a:cubicBezTo>
                  <a:cubicBezTo>
                    <a:pt x="656" y="179"/>
                    <a:pt x="572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246650" y="1622250"/>
              <a:ext cx="19975" cy="17875"/>
            </a:xfrm>
            <a:custGeom>
              <a:avLst/>
              <a:gdLst/>
              <a:ahLst/>
              <a:cxnLst/>
              <a:rect l="l" t="t" r="r" b="b"/>
              <a:pathLst>
                <a:path w="799" h="715" extrusionOk="0">
                  <a:moveTo>
                    <a:pt x="465" y="1"/>
                  </a:moveTo>
                  <a:cubicBezTo>
                    <a:pt x="251" y="108"/>
                    <a:pt x="60" y="179"/>
                    <a:pt x="0" y="477"/>
                  </a:cubicBezTo>
                  <a:cubicBezTo>
                    <a:pt x="72" y="548"/>
                    <a:pt x="155" y="632"/>
                    <a:pt x="239" y="715"/>
                  </a:cubicBezTo>
                  <a:cubicBezTo>
                    <a:pt x="584" y="679"/>
                    <a:pt x="739" y="489"/>
                    <a:pt x="798" y="155"/>
                  </a:cubicBezTo>
                  <a:cubicBezTo>
                    <a:pt x="679" y="96"/>
                    <a:pt x="560" y="48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5746825" y="1718775"/>
              <a:ext cx="20275" cy="17225"/>
            </a:xfrm>
            <a:custGeom>
              <a:avLst/>
              <a:gdLst/>
              <a:ahLst/>
              <a:cxnLst/>
              <a:rect l="l" t="t" r="r" b="b"/>
              <a:pathLst>
                <a:path w="811" h="689" extrusionOk="0">
                  <a:moveTo>
                    <a:pt x="401" y="0"/>
                  </a:moveTo>
                  <a:cubicBezTo>
                    <a:pt x="361" y="0"/>
                    <a:pt x="317" y="12"/>
                    <a:pt x="263" y="33"/>
                  </a:cubicBezTo>
                  <a:cubicBezTo>
                    <a:pt x="144" y="69"/>
                    <a:pt x="72" y="200"/>
                    <a:pt x="1" y="271"/>
                  </a:cubicBezTo>
                  <a:cubicBezTo>
                    <a:pt x="35" y="546"/>
                    <a:pt x="136" y="688"/>
                    <a:pt x="408" y="688"/>
                  </a:cubicBezTo>
                  <a:cubicBezTo>
                    <a:pt x="419" y="688"/>
                    <a:pt x="430" y="688"/>
                    <a:pt x="442" y="688"/>
                  </a:cubicBezTo>
                  <a:cubicBezTo>
                    <a:pt x="537" y="604"/>
                    <a:pt x="656" y="509"/>
                    <a:pt x="811" y="390"/>
                  </a:cubicBezTo>
                  <a:cubicBezTo>
                    <a:pt x="606" y="105"/>
                    <a:pt x="521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5182175" y="2166950"/>
              <a:ext cx="18200" cy="19700"/>
            </a:xfrm>
            <a:custGeom>
              <a:avLst/>
              <a:gdLst/>
              <a:ahLst/>
              <a:cxnLst/>
              <a:rect l="l" t="t" r="r" b="b"/>
              <a:pathLst>
                <a:path w="728" h="788" extrusionOk="0">
                  <a:moveTo>
                    <a:pt x="453" y="1"/>
                  </a:moveTo>
                  <a:cubicBezTo>
                    <a:pt x="13" y="227"/>
                    <a:pt x="1" y="251"/>
                    <a:pt x="251" y="787"/>
                  </a:cubicBezTo>
                  <a:cubicBezTo>
                    <a:pt x="264" y="787"/>
                    <a:pt x="277" y="788"/>
                    <a:pt x="289" y="788"/>
                  </a:cubicBezTo>
                  <a:cubicBezTo>
                    <a:pt x="526" y="788"/>
                    <a:pt x="646" y="681"/>
                    <a:pt x="679" y="489"/>
                  </a:cubicBezTo>
                  <a:cubicBezTo>
                    <a:pt x="727" y="275"/>
                    <a:pt x="703" y="72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3869825" y="1598225"/>
              <a:ext cx="20550" cy="18100"/>
            </a:xfrm>
            <a:custGeom>
              <a:avLst/>
              <a:gdLst/>
              <a:ahLst/>
              <a:cxnLst/>
              <a:rect l="l" t="t" r="r" b="b"/>
              <a:pathLst>
                <a:path w="822" h="724" extrusionOk="0">
                  <a:moveTo>
                    <a:pt x="478" y="0"/>
                  </a:moveTo>
                  <a:cubicBezTo>
                    <a:pt x="366" y="0"/>
                    <a:pt x="260" y="107"/>
                    <a:pt x="0" y="366"/>
                  </a:cubicBezTo>
                  <a:cubicBezTo>
                    <a:pt x="107" y="497"/>
                    <a:pt x="203" y="604"/>
                    <a:pt x="286" y="723"/>
                  </a:cubicBezTo>
                  <a:cubicBezTo>
                    <a:pt x="607" y="616"/>
                    <a:pt x="822" y="485"/>
                    <a:pt x="774" y="140"/>
                  </a:cubicBezTo>
                  <a:cubicBezTo>
                    <a:pt x="637" y="52"/>
                    <a:pt x="556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5986150" y="1747575"/>
              <a:ext cx="22350" cy="18475"/>
            </a:xfrm>
            <a:custGeom>
              <a:avLst/>
              <a:gdLst/>
              <a:ahLst/>
              <a:cxnLst/>
              <a:rect l="l" t="t" r="r" b="b"/>
              <a:pathLst>
                <a:path w="894" h="739" extrusionOk="0">
                  <a:moveTo>
                    <a:pt x="584" y="0"/>
                  </a:moveTo>
                  <a:cubicBezTo>
                    <a:pt x="24" y="310"/>
                    <a:pt x="1" y="453"/>
                    <a:pt x="441" y="738"/>
                  </a:cubicBezTo>
                  <a:cubicBezTo>
                    <a:pt x="822" y="560"/>
                    <a:pt x="894" y="464"/>
                    <a:pt x="834" y="191"/>
                  </a:cubicBezTo>
                  <a:cubicBezTo>
                    <a:pt x="775" y="143"/>
                    <a:pt x="691" y="83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6016525" y="1730600"/>
              <a:ext cx="18475" cy="16700"/>
            </a:xfrm>
            <a:custGeom>
              <a:avLst/>
              <a:gdLst/>
              <a:ahLst/>
              <a:cxnLst/>
              <a:rect l="l" t="t" r="r" b="b"/>
              <a:pathLst>
                <a:path w="739" h="668" extrusionOk="0">
                  <a:moveTo>
                    <a:pt x="405" y="0"/>
                  </a:moveTo>
                  <a:cubicBezTo>
                    <a:pt x="167" y="179"/>
                    <a:pt x="0" y="346"/>
                    <a:pt x="238" y="667"/>
                  </a:cubicBezTo>
                  <a:cubicBezTo>
                    <a:pt x="667" y="643"/>
                    <a:pt x="667" y="643"/>
                    <a:pt x="738" y="179"/>
                  </a:cubicBezTo>
                  <a:cubicBezTo>
                    <a:pt x="643" y="131"/>
                    <a:pt x="524" y="72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766225" y="1584000"/>
              <a:ext cx="17300" cy="16575"/>
            </a:xfrm>
            <a:custGeom>
              <a:avLst/>
              <a:gdLst/>
              <a:ahLst/>
              <a:cxnLst/>
              <a:rect l="l" t="t" r="r" b="b"/>
              <a:pathLst>
                <a:path w="692" h="663" extrusionOk="0">
                  <a:moveTo>
                    <a:pt x="377" y="1"/>
                  </a:moveTo>
                  <a:cubicBezTo>
                    <a:pt x="334" y="1"/>
                    <a:pt x="292" y="7"/>
                    <a:pt x="263" y="30"/>
                  </a:cubicBezTo>
                  <a:cubicBezTo>
                    <a:pt x="156" y="114"/>
                    <a:pt x="96" y="233"/>
                    <a:pt x="1" y="352"/>
                  </a:cubicBezTo>
                  <a:cubicBezTo>
                    <a:pt x="119" y="546"/>
                    <a:pt x="226" y="663"/>
                    <a:pt x="362" y="663"/>
                  </a:cubicBezTo>
                  <a:cubicBezTo>
                    <a:pt x="418" y="663"/>
                    <a:pt x="479" y="643"/>
                    <a:pt x="548" y="602"/>
                  </a:cubicBezTo>
                  <a:cubicBezTo>
                    <a:pt x="668" y="400"/>
                    <a:pt x="691" y="209"/>
                    <a:pt x="501" y="7"/>
                  </a:cubicBezTo>
                  <a:cubicBezTo>
                    <a:pt x="465" y="7"/>
                    <a:pt x="420" y="1"/>
                    <a:pt x="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419725" y="1807175"/>
              <a:ext cx="17575" cy="15225"/>
            </a:xfrm>
            <a:custGeom>
              <a:avLst/>
              <a:gdLst/>
              <a:ahLst/>
              <a:cxnLst/>
              <a:rect l="l" t="t" r="r" b="b"/>
              <a:pathLst>
                <a:path w="703" h="609" extrusionOk="0">
                  <a:moveTo>
                    <a:pt x="305" y="0"/>
                  </a:moveTo>
                  <a:cubicBezTo>
                    <a:pt x="273" y="0"/>
                    <a:pt x="243" y="4"/>
                    <a:pt x="214" y="13"/>
                  </a:cubicBezTo>
                  <a:cubicBezTo>
                    <a:pt x="119" y="37"/>
                    <a:pt x="71" y="168"/>
                    <a:pt x="0" y="263"/>
                  </a:cubicBezTo>
                  <a:cubicBezTo>
                    <a:pt x="83" y="382"/>
                    <a:pt x="143" y="466"/>
                    <a:pt x="238" y="609"/>
                  </a:cubicBezTo>
                  <a:cubicBezTo>
                    <a:pt x="548" y="501"/>
                    <a:pt x="702" y="370"/>
                    <a:pt x="572" y="37"/>
                  </a:cubicBezTo>
                  <a:cubicBezTo>
                    <a:pt x="493" y="28"/>
                    <a:pt x="394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5212250" y="2187375"/>
              <a:ext cx="17575" cy="15925"/>
            </a:xfrm>
            <a:custGeom>
              <a:avLst/>
              <a:gdLst/>
              <a:ahLst/>
              <a:cxnLst/>
              <a:rect l="l" t="t" r="r" b="b"/>
              <a:pathLst>
                <a:path w="703" h="637" extrusionOk="0">
                  <a:moveTo>
                    <a:pt x="402" y="1"/>
                  </a:moveTo>
                  <a:cubicBezTo>
                    <a:pt x="300" y="1"/>
                    <a:pt x="207" y="56"/>
                    <a:pt x="119" y="136"/>
                  </a:cubicBezTo>
                  <a:cubicBezTo>
                    <a:pt x="60" y="184"/>
                    <a:pt x="48" y="291"/>
                    <a:pt x="0" y="410"/>
                  </a:cubicBezTo>
                  <a:cubicBezTo>
                    <a:pt x="167" y="482"/>
                    <a:pt x="298" y="541"/>
                    <a:pt x="500" y="637"/>
                  </a:cubicBezTo>
                  <a:cubicBezTo>
                    <a:pt x="596" y="410"/>
                    <a:pt x="655" y="267"/>
                    <a:pt x="703" y="160"/>
                  </a:cubicBezTo>
                  <a:cubicBezTo>
                    <a:pt x="595" y="47"/>
                    <a:pt x="495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509600" y="2047075"/>
              <a:ext cx="17300" cy="14225"/>
            </a:xfrm>
            <a:custGeom>
              <a:avLst/>
              <a:gdLst/>
              <a:ahLst/>
              <a:cxnLst/>
              <a:rect l="l" t="t" r="r" b="b"/>
              <a:pathLst>
                <a:path w="692" h="569" extrusionOk="0">
                  <a:moveTo>
                    <a:pt x="376" y="1"/>
                  </a:moveTo>
                  <a:cubicBezTo>
                    <a:pt x="283" y="1"/>
                    <a:pt x="194" y="42"/>
                    <a:pt x="108" y="117"/>
                  </a:cubicBezTo>
                  <a:cubicBezTo>
                    <a:pt x="60" y="153"/>
                    <a:pt x="36" y="224"/>
                    <a:pt x="1" y="284"/>
                  </a:cubicBezTo>
                  <a:cubicBezTo>
                    <a:pt x="73" y="463"/>
                    <a:pt x="171" y="568"/>
                    <a:pt x="343" y="568"/>
                  </a:cubicBezTo>
                  <a:cubicBezTo>
                    <a:pt x="399" y="568"/>
                    <a:pt x="463" y="557"/>
                    <a:pt x="536" y="534"/>
                  </a:cubicBezTo>
                  <a:cubicBezTo>
                    <a:pt x="584" y="426"/>
                    <a:pt x="632" y="284"/>
                    <a:pt x="691" y="153"/>
                  </a:cubicBezTo>
                  <a:cubicBezTo>
                    <a:pt x="581" y="48"/>
                    <a:pt x="476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460200" y="1741425"/>
              <a:ext cx="19075" cy="17275"/>
            </a:xfrm>
            <a:custGeom>
              <a:avLst/>
              <a:gdLst/>
              <a:ahLst/>
              <a:cxnLst/>
              <a:rect l="l" t="t" r="r" b="b"/>
              <a:pathLst>
                <a:path w="763" h="691" extrusionOk="0">
                  <a:moveTo>
                    <a:pt x="262" y="0"/>
                  </a:moveTo>
                  <a:lnTo>
                    <a:pt x="0" y="441"/>
                  </a:lnTo>
                  <a:cubicBezTo>
                    <a:pt x="143" y="536"/>
                    <a:pt x="250" y="607"/>
                    <a:pt x="381" y="691"/>
                  </a:cubicBezTo>
                  <a:cubicBezTo>
                    <a:pt x="488" y="560"/>
                    <a:pt x="584" y="441"/>
                    <a:pt x="762" y="238"/>
                  </a:cubicBezTo>
                  <a:cubicBezTo>
                    <a:pt x="548" y="131"/>
                    <a:pt x="417" y="72"/>
                    <a:pt x="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683600" y="1608550"/>
              <a:ext cx="16400" cy="14450"/>
            </a:xfrm>
            <a:custGeom>
              <a:avLst/>
              <a:gdLst/>
              <a:ahLst/>
              <a:cxnLst/>
              <a:rect l="l" t="t" r="r" b="b"/>
              <a:pathLst>
                <a:path w="656" h="578" extrusionOk="0">
                  <a:moveTo>
                    <a:pt x="310" y="1"/>
                  </a:moveTo>
                  <a:cubicBezTo>
                    <a:pt x="215" y="96"/>
                    <a:pt x="120" y="180"/>
                    <a:pt x="1" y="299"/>
                  </a:cubicBezTo>
                  <a:cubicBezTo>
                    <a:pt x="103" y="503"/>
                    <a:pt x="218" y="577"/>
                    <a:pt x="352" y="577"/>
                  </a:cubicBezTo>
                  <a:cubicBezTo>
                    <a:pt x="438" y="577"/>
                    <a:pt x="530" y="547"/>
                    <a:pt x="632" y="501"/>
                  </a:cubicBezTo>
                  <a:cubicBezTo>
                    <a:pt x="644" y="382"/>
                    <a:pt x="644" y="275"/>
                    <a:pt x="656" y="168"/>
                  </a:cubicBezTo>
                  <a:cubicBezTo>
                    <a:pt x="537" y="108"/>
                    <a:pt x="441" y="60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3893925" y="1788750"/>
              <a:ext cx="14600" cy="12525"/>
            </a:xfrm>
            <a:custGeom>
              <a:avLst/>
              <a:gdLst/>
              <a:ahLst/>
              <a:cxnLst/>
              <a:rect l="l" t="t" r="r" b="b"/>
              <a:pathLst>
                <a:path w="584" h="501" extrusionOk="0">
                  <a:moveTo>
                    <a:pt x="465" y="0"/>
                  </a:moveTo>
                  <a:cubicBezTo>
                    <a:pt x="298" y="48"/>
                    <a:pt x="167" y="84"/>
                    <a:pt x="1" y="131"/>
                  </a:cubicBezTo>
                  <a:cubicBezTo>
                    <a:pt x="36" y="274"/>
                    <a:pt x="60" y="381"/>
                    <a:pt x="84" y="500"/>
                  </a:cubicBezTo>
                  <a:lnTo>
                    <a:pt x="584" y="500"/>
                  </a:lnTo>
                  <a:cubicBezTo>
                    <a:pt x="536" y="298"/>
                    <a:pt x="513" y="179"/>
                    <a:pt x="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5707850" y="1600950"/>
              <a:ext cx="16975" cy="13300"/>
            </a:xfrm>
            <a:custGeom>
              <a:avLst/>
              <a:gdLst/>
              <a:ahLst/>
              <a:cxnLst/>
              <a:rect l="l" t="t" r="r" b="b"/>
              <a:pathLst>
                <a:path w="679" h="532" extrusionOk="0">
                  <a:moveTo>
                    <a:pt x="325" y="0"/>
                  </a:moveTo>
                  <a:cubicBezTo>
                    <a:pt x="192" y="0"/>
                    <a:pt x="82" y="80"/>
                    <a:pt x="0" y="317"/>
                  </a:cubicBezTo>
                  <a:cubicBezTo>
                    <a:pt x="107" y="400"/>
                    <a:pt x="203" y="472"/>
                    <a:pt x="298" y="531"/>
                  </a:cubicBezTo>
                  <a:cubicBezTo>
                    <a:pt x="536" y="412"/>
                    <a:pt x="679" y="293"/>
                    <a:pt x="524" y="43"/>
                  </a:cubicBezTo>
                  <a:cubicBezTo>
                    <a:pt x="453" y="17"/>
                    <a:pt x="387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989000" y="1639625"/>
              <a:ext cx="15200" cy="12550"/>
            </a:xfrm>
            <a:custGeom>
              <a:avLst/>
              <a:gdLst/>
              <a:ahLst/>
              <a:cxnLst/>
              <a:rect l="l" t="t" r="r" b="b"/>
              <a:pathLst>
                <a:path w="608" h="502" extrusionOk="0">
                  <a:moveTo>
                    <a:pt x="298" y="1"/>
                  </a:moveTo>
                  <a:cubicBezTo>
                    <a:pt x="179" y="1"/>
                    <a:pt x="79" y="65"/>
                    <a:pt x="1" y="258"/>
                  </a:cubicBezTo>
                  <a:cubicBezTo>
                    <a:pt x="84" y="330"/>
                    <a:pt x="155" y="449"/>
                    <a:pt x="263" y="496"/>
                  </a:cubicBezTo>
                  <a:cubicBezTo>
                    <a:pt x="276" y="500"/>
                    <a:pt x="290" y="502"/>
                    <a:pt x="305" y="502"/>
                  </a:cubicBezTo>
                  <a:cubicBezTo>
                    <a:pt x="384" y="502"/>
                    <a:pt x="488" y="455"/>
                    <a:pt x="608" y="425"/>
                  </a:cubicBezTo>
                  <a:cubicBezTo>
                    <a:pt x="584" y="282"/>
                    <a:pt x="572" y="175"/>
                    <a:pt x="560" y="68"/>
                  </a:cubicBezTo>
                  <a:cubicBezTo>
                    <a:pt x="465" y="29"/>
                    <a:pt x="377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6055800" y="1700525"/>
              <a:ext cx="15800" cy="13850"/>
            </a:xfrm>
            <a:custGeom>
              <a:avLst/>
              <a:gdLst/>
              <a:ahLst/>
              <a:cxnLst/>
              <a:rect l="l" t="t" r="r" b="b"/>
              <a:pathLst>
                <a:path w="632" h="554" extrusionOk="0">
                  <a:moveTo>
                    <a:pt x="453" y="1"/>
                  </a:moveTo>
                  <a:cubicBezTo>
                    <a:pt x="275" y="72"/>
                    <a:pt x="167" y="120"/>
                    <a:pt x="1" y="191"/>
                  </a:cubicBezTo>
                  <a:cubicBezTo>
                    <a:pt x="96" y="370"/>
                    <a:pt x="144" y="465"/>
                    <a:pt x="191" y="549"/>
                  </a:cubicBezTo>
                  <a:cubicBezTo>
                    <a:pt x="225" y="552"/>
                    <a:pt x="257" y="554"/>
                    <a:pt x="288" y="554"/>
                  </a:cubicBezTo>
                  <a:cubicBezTo>
                    <a:pt x="474" y="554"/>
                    <a:pt x="601" y="483"/>
                    <a:pt x="632" y="227"/>
                  </a:cubicBezTo>
                  <a:cubicBezTo>
                    <a:pt x="584" y="168"/>
                    <a:pt x="513" y="84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5787325" y="1928250"/>
              <a:ext cx="15200" cy="15800"/>
            </a:xfrm>
            <a:custGeom>
              <a:avLst/>
              <a:gdLst/>
              <a:ahLst/>
              <a:cxnLst/>
              <a:rect l="l" t="t" r="r" b="b"/>
              <a:pathLst>
                <a:path w="608" h="632" extrusionOk="0">
                  <a:moveTo>
                    <a:pt x="238" y="0"/>
                  </a:moveTo>
                  <a:cubicBezTo>
                    <a:pt x="143" y="191"/>
                    <a:pt x="84" y="298"/>
                    <a:pt x="0" y="453"/>
                  </a:cubicBezTo>
                  <a:cubicBezTo>
                    <a:pt x="191" y="512"/>
                    <a:pt x="322" y="572"/>
                    <a:pt x="488" y="631"/>
                  </a:cubicBezTo>
                  <a:cubicBezTo>
                    <a:pt x="536" y="476"/>
                    <a:pt x="572" y="381"/>
                    <a:pt x="607" y="250"/>
                  </a:cubicBezTo>
                  <a:cubicBezTo>
                    <a:pt x="488" y="179"/>
                    <a:pt x="405" y="119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5017275" y="1667550"/>
              <a:ext cx="14025" cy="13675"/>
            </a:xfrm>
            <a:custGeom>
              <a:avLst/>
              <a:gdLst/>
              <a:ahLst/>
              <a:cxnLst/>
              <a:rect l="l" t="t" r="r" b="b"/>
              <a:pathLst>
                <a:path w="561" h="547" extrusionOk="0">
                  <a:moveTo>
                    <a:pt x="277" y="1"/>
                  </a:moveTo>
                  <a:cubicBezTo>
                    <a:pt x="209" y="1"/>
                    <a:pt x="138" y="69"/>
                    <a:pt x="1" y="201"/>
                  </a:cubicBezTo>
                  <a:cubicBezTo>
                    <a:pt x="1" y="415"/>
                    <a:pt x="96" y="534"/>
                    <a:pt x="370" y="546"/>
                  </a:cubicBezTo>
                  <a:cubicBezTo>
                    <a:pt x="429" y="451"/>
                    <a:pt x="501" y="344"/>
                    <a:pt x="560" y="248"/>
                  </a:cubicBezTo>
                  <a:cubicBezTo>
                    <a:pt x="418" y="81"/>
                    <a:pt x="350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5501575" y="2120825"/>
              <a:ext cx="13125" cy="14900"/>
            </a:xfrm>
            <a:custGeom>
              <a:avLst/>
              <a:gdLst/>
              <a:ahLst/>
              <a:cxnLst/>
              <a:rect l="l" t="t" r="r" b="b"/>
              <a:pathLst>
                <a:path w="525" h="596" extrusionOk="0">
                  <a:moveTo>
                    <a:pt x="346" y="1"/>
                  </a:moveTo>
                  <a:cubicBezTo>
                    <a:pt x="203" y="36"/>
                    <a:pt x="119" y="60"/>
                    <a:pt x="0" y="96"/>
                  </a:cubicBezTo>
                  <a:cubicBezTo>
                    <a:pt x="36" y="262"/>
                    <a:pt x="60" y="405"/>
                    <a:pt x="107" y="596"/>
                  </a:cubicBezTo>
                  <a:cubicBezTo>
                    <a:pt x="274" y="512"/>
                    <a:pt x="381" y="465"/>
                    <a:pt x="524" y="393"/>
                  </a:cubicBezTo>
                  <a:cubicBezTo>
                    <a:pt x="465" y="262"/>
                    <a:pt x="417" y="155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692825" y="2189000"/>
              <a:ext cx="13725" cy="14300"/>
            </a:xfrm>
            <a:custGeom>
              <a:avLst/>
              <a:gdLst/>
              <a:ahLst/>
              <a:cxnLst/>
              <a:rect l="l" t="t" r="r" b="b"/>
              <a:pathLst>
                <a:path w="549" h="572" extrusionOk="0">
                  <a:moveTo>
                    <a:pt x="394" y="0"/>
                  </a:moveTo>
                  <a:cubicBezTo>
                    <a:pt x="227" y="60"/>
                    <a:pt x="120" y="107"/>
                    <a:pt x="1" y="155"/>
                  </a:cubicBezTo>
                  <a:cubicBezTo>
                    <a:pt x="37" y="405"/>
                    <a:pt x="96" y="560"/>
                    <a:pt x="334" y="572"/>
                  </a:cubicBezTo>
                  <a:cubicBezTo>
                    <a:pt x="394" y="536"/>
                    <a:pt x="453" y="500"/>
                    <a:pt x="549" y="441"/>
                  </a:cubicBezTo>
                  <a:cubicBezTo>
                    <a:pt x="501" y="310"/>
                    <a:pt x="453" y="167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6150600" y="1615700"/>
              <a:ext cx="11200" cy="12025"/>
            </a:xfrm>
            <a:custGeom>
              <a:avLst/>
              <a:gdLst/>
              <a:ahLst/>
              <a:cxnLst/>
              <a:rect l="l" t="t" r="r" b="b"/>
              <a:pathLst>
                <a:path w="448" h="481" extrusionOk="0">
                  <a:moveTo>
                    <a:pt x="31" y="1"/>
                  </a:moveTo>
                  <a:cubicBezTo>
                    <a:pt x="1" y="348"/>
                    <a:pt x="45" y="480"/>
                    <a:pt x="206" y="480"/>
                  </a:cubicBezTo>
                  <a:cubicBezTo>
                    <a:pt x="238" y="480"/>
                    <a:pt x="275" y="475"/>
                    <a:pt x="316" y="465"/>
                  </a:cubicBezTo>
                  <a:cubicBezTo>
                    <a:pt x="447" y="263"/>
                    <a:pt x="447" y="263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625275" y="1904425"/>
              <a:ext cx="15500" cy="1462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417" y="1"/>
                  </a:moveTo>
                  <a:cubicBezTo>
                    <a:pt x="274" y="120"/>
                    <a:pt x="155" y="203"/>
                    <a:pt x="0" y="322"/>
                  </a:cubicBezTo>
                  <a:cubicBezTo>
                    <a:pt x="107" y="417"/>
                    <a:pt x="179" y="489"/>
                    <a:pt x="274" y="584"/>
                  </a:cubicBezTo>
                  <a:cubicBezTo>
                    <a:pt x="405" y="453"/>
                    <a:pt x="512" y="358"/>
                    <a:pt x="619" y="251"/>
                  </a:cubicBezTo>
                  <a:cubicBezTo>
                    <a:pt x="560" y="167"/>
                    <a:pt x="512" y="120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6062950" y="1952950"/>
              <a:ext cx="12525" cy="14600"/>
            </a:xfrm>
            <a:custGeom>
              <a:avLst/>
              <a:gdLst/>
              <a:ahLst/>
              <a:cxnLst/>
              <a:rect l="l" t="t" r="r" b="b"/>
              <a:pathLst>
                <a:path w="501" h="584" extrusionOk="0">
                  <a:moveTo>
                    <a:pt x="405" y="0"/>
                  </a:moveTo>
                  <a:cubicBezTo>
                    <a:pt x="12" y="179"/>
                    <a:pt x="0" y="179"/>
                    <a:pt x="60" y="441"/>
                  </a:cubicBezTo>
                  <a:cubicBezTo>
                    <a:pt x="72" y="489"/>
                    <a:pt x="155" y="524"/>
                    <a:pt x="227" y="584"/>
                  </a:cubicBezTo>
                  <a:cubicBezTo>
                    <a:pt x="322" y="524"/>
                    <a:pt x="405" y="453"/>
                    <a:pt x="500" y="393"/>
                  </a:cubicBezTo>
                  <a:cubicBezTo>
                    <a:pt x="465" y="262"/>
                    <a:pt x="441" y="155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687000" y="1856600"/>
              <a:ext cx="14025" cy="13725"/>
            </a:xfrm>
            <a:custGeom>
              <a:avLst/>
              <a:gdLst/>
              <a:ahLst/>
              <a:cxnLst/>
              <a:rect l="l" t="t" r="r" b="b"/>
              <a:pathLst>
                <a:path w="561" h="549" extrusionOk="0">
                  <a:moveTo>
                    <a:pt x="346" y="1"/>
                  </a:moveTo>
                  <a:cubicBezTo>
                    <a:pt x="215" y="72"/>
                    <a:pt x="108" y="132"/>
                    <a:pt x="1" y="191"/>
                  </a:cubicBezTo>
                  <a:cubicBezTo>
                    <a:pt x="72" y="322"/>
                    <a:pt x="132" y="418"/>
                    <a:pt x="203" y="549"/>
                  </a:cubicBezTo>
                  <a:cubicBezTo>
                    <a:pt x="334" y="465"/>
                    <a:pt x="429" y="406"/>
                    <a:pt x="560" y="334"/>
                  </a:cubicBezTo>
                  <a:cubicBezTo>
                    <a:pt x="477" y="203"/>
                    <a:pt x="418" y="120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5420900" y="2050275"/>
              <a:ext cx="15200" cy="14225"/>
            </a:xfrm>
            <a:custGeom>
              <a:avLst/>
              <a:gdLst/>
              <a:ahLst/>
              <a:cxnLst/>
              <a:rect l="l" t="t" r="r" b="b"/>
              <a:pathLst>
                <a:path w="608" h="569" extrusionOk="0">
                  <a:moveTo>
                    <a:pt x="274" y="1"/>
                  </a:moveTo>
                  <a:cubicBezTo>
                    <a:pt x="167" y="120"/>
                    <a:pt x="108" y="203"/>
                    <a:pt x="1" y="334"/>
                  </a:cubicBezTo>
                  <a:cubicBezTo>
                    <a:pt x="170" y="491"/>
                    <a:pt x="303" y="568"/>
                    <a:pt x="405" y="568"/>
                  </a:cubicBezTo>
                  <a:cubicBezTo>
                    <a:pt x="496" y="568"/>
                    <a:pt x="563" y="506"/>
                    <a:pt x="608" y="382"/>
                  </a:cubicBezTo>
                  <a:cubicBezTo>
                    <a:pt x="536" y="298"/>
                    <a:pt x="453" y="191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94475" y="1913350"/>
              <a:ext cx="12375" cy="12825"/>
            </a:xfrm>
            <a:custGeom>
              <a:avLst/>
              <a:gdLst/>
              <a:ahLst/>
              <a:cxnLst/>
              <a:rect l="l" t="t" r="r" b="b"/>
              <a:pathLst>
                <a:path w="495" h="513" extrusionOk="0">
                  <a:moveTo>
                    <a:pt x="238" y="0"/>
                  </a:moveTo>
                  <a:cubicBezTo>
                    <a:pt x="226" y="0"/>
                    <a:pt x="215" y="0"/>
                    <a:pt x="203" y="1"/>
                  </a:cubicBezTo>
                  <a:cubicBezTo>
                    <a:pt x="155" y="84"/>
                    <a:pt x="84" y="191"/>
                    <a:pt x="0" y="334"/>
                  </a:cubicBezTo>
                  <a:cubicBezTo>
                    <a:pt x="143" y="394"/>
                    <a:pt x="227" y="441"/>
                    <a:pt x="370" y="513"/>
                  </a:cubicBezTo>
                  <a:cubicBezTo>
                    <a:pt x="494" y="116"/>
                    <a:pt x="45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5457525" y="16661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03" y="1"/>
                  </a:moveTo>
                  <a:cubicBezTo>
                    <a:pt x="119" y="203"/>
                    <a:pt x="72" y="334"/>
                    <a:pt x="0" y="537"/>
                  </a:cubicBezTo>
                  <a:cubicBezTo>
                    <a:pt x="214" y="525"/>
                    <a:pt x="345" y="513"/>
                    <a:pt x="476" y="513"/>
                  </a:cubicBezTo>
                  <a:cubicBezTo>
                    <a:pt x="500" y="465"/>
                    <a:pt x="524" y="406"/>
                    <a:pt x="536" y="358"/>
                  </a:cubicBezTo>
                  <a:cubicBezTo>
                    <a:pt x="441" y="263"/>
                    <a:pt x="357" y="168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447700" y="1776250"/>
              <a:ext cx="11625" cy="10425"/>
            </a:xfrm>
            <a:custGeom>
              <a:avLst/>
              <a:gdLst/>
              <a:ahLst/>
              <a:cxnLst/>
              <a:rect l="l" t="t" r="r" b="b"/>
              <a:pathLst>
                <a:path w="465" h="417" extrusionOk="0">
                  <a:moveTo>
                    <a:pt x="131" y="0"/>
                  </a:moveTo>
                  <a:cubicBezTo>
                    <a:pt x="84" y="95"/>
                    <a:pt x="60" y="155"/>
                    <a:pt x="0" y="310"/>
                  </a:cubicBezTo>
                  <a:cubicBezTo>
                    <a:pt x="167" y="345"/>
                    <a:pt x="286" y="381"/>
                    <a:pt x="441" y="417"/>
                  </a:cubicBezTo>
                  <a:cubicBezTo>
                    <a:pt x="453" y="274"/>
                    <a:pt x="465" y="167"/>
                    <a:pt x="465" y="36"/>
                  </a:cubicBezTo>
                  <a:cubicBezTo>
                    <a:pt x="322" y="24"/>
                    <a:pt x="226" y="12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122350" y="2097025"/>
              <a:ext cx="15800" cy="11625"/>
            </a:xfrm>
            <a:custGeom>
              <a:avLst/>
              <a:gdLst/>
              <a:ahLst/>
              <a:cxnLst/>
              <a:rect l="l" t="t" r="r" b="b"/>
              <a:pathLst>
                <a:path w="632" h="465" extrusionOk="0">
                  <a:moveTo>
                    <a:pt x="441" y="0"/>
                  </a:moveTo>
                  <a:lnTo>
                    <a:pt x="441" y="0"/>
                  </a:lnTo>
                  <a:cubicBezTo>
                    <a:pt x="346" y="24"/>
                    <a:pt x="227" y="71"/>
                    <a:pt x="1" y="143"/>
                  </a:cubicBezTo>
                  <a:cubicBezTo>
                    <a:pt x="132" y="310"/>
                    <a:pt x="203" y="393"/>
                    <a:pt x="263" y="464"/>
                  </a:cubicBezTo>
                  <a:cubicBezTo>
                    <a:pt x="584" y="286"/>
                    <a:pt x="632" y="155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245000" y="2205350"/>
              <a:ext cx="10125" cy="11250"/>
            </a:xfrm>
            <a:custGeom>
              <a:avLst/>
              <a:gdLst/>
              <a:ahLst/>
              <a:cxnLst/>
              <a:rect l="l" t="t" r="r" b="b"/>
              <a:pathLst>
                <a:path w="405" h="450" extrusionOk="0">
                  <a:moveTo>
                    <a:pt x="0" y="1"/>
                  </a:moveTo>
                  <a:cubicBezTo>
                    <a:pt x="24" y="346"/>
                    <a:pt x="24" y="358"/>
                    <a:pt x="202" y="441"/>
                  </a:cubicBezTo>
                  <a:cubicBezTo>
                    <a:pt x="208" y="447"/>
                    <a:pt x="215" y="449"/>
                    <a:pt x="223" y="449"/>
                  </a:cubicBezTo>
                  <a:cubicBezTo>
                    <a:pt x="251" y="449"/>
                    <a:pt x="296" y="424"/>
                    <a:pt x="369" y="406"/>
                  </a:cubicBezTo>
                  <a:cubicBezTo>
                    <a:pt x="369" y="322"/>
                    <a:pt x="381" y="227"/>
                    <a:pt x="405" y="96"/>
                  </a:cubicBezTo>
                  <a:cubicBezTo>
                    <a:pt x="262" y="60"/>
                    <a:pt x="167" y="4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4823800" y="1918425"/>
              <a:ext cx="11925" cy="10150"/>
            </a:xfrm>
            <a:custGeom>
              <a:avLst/>
              <a:gdLst/>
              <a:ahLst/>
              <a:cxnLst/>
              <a:rect l="l" t="t" r="r" b="b"/>
              <a:pathLst>
                <a:path w="477" h="406" extrusionOk="0">
                  <a:moveTo>
                    <a:pt x="120" y="0"/>
                  </a:moveTo>
                  <a:cubicBezTo>
                    <a:pt x="1" y="215"/>
                    <a:pt x="84" y="322"/>
                    <a:pt x="310" y="405"/>
                  </a:cubicBezTo>
                  <a:cubicBezTo>
                    <a:pt x="358" y="286"/>
                    <a:pt x="417" y="167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850725" y="1640400"/>
              <a:ext cx="12225" cy="14325"/>
            </a:xfrm>
            <a:custGeom>
              <a:avLst/>
              <a:gdLst/>
              <a:ahLst/>
              <a:cxnLst/>
              <a:rect l="l" t="t" r="r" b="b"/>
              <a:pathLst>
                <a:path w="489" h="573" extrusionOk="0">
                  <a:moveTo>
                    <a:pt x="238" y="1"/>
                  </a:moveTo>
                  <a:cubicBezTo>
                    <a:pt x="155" y="72"/>
                    <a:pt x="84" y="120"/>
                    <a:pt x="0" y="179"/>
                  </a:cubicBezTo>
                  <a:cubicBezTo>
                    <a:pt x="48" y="299"/>
                    <a:pt x="84" y="394"/>
                    <a:pt x="167" y="572"/>
                  </a:cubicBezTo>
                  <a:cubicBezTo>
                    <a:pt x="310" y="441"/>
                    <a:pt x="393" y="382"/>
                    <a:pt x="488" y="299"/>
                  </a:cubicBezTo>
                  <a:cubicBezTo>
                    <a:pt x="393" y="179"/>
                    <a:pt x="322" y="108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016800" y="1983600"/>
              <a:ext cx="10750" cy="12825"/>
            </a:xfrm>
            <a:custGeom>
              <a:avLst/>
              <a:gdLst/>
              <a:ahLst/>
              <a:cxnLst/>
              <a:rect l="l" t="t" r="r" b="b"/>
              <a:pathLst>
                <a:path w="430" h="513" extrusionOk="0">
                  <a:moveTo>
                    <a:pt x="430" y="1"/>
                  </a:moveTo>
                  <a:cubicBezTo>
                    <a:pt x="263" y="96"/>
                    <a:pt x="156" y="156"/>
                    <a:pt x="1" y="251"/>
                  </a:cubicBezTo>
                  <a:cubicBezTo>
                    <a:pt x="156" y="346"/>
                    <a:pt x="263" y="406"/>
                    <a:pt x="430" y="513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4795525" y="1899975"/>
              <a:ext cx="11350" cy="13100"/>
            </a:xfrm>
            <a:custGeom>
              <a:avLst/>
              <a:gdLst/>
              <a:ahLst/>
              <a:cxnLst/>
              <a:rect l="l" t="t" r="r" b="b"/>
              <a:pathLst>
                <a:path w="454" h="524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15" y="12"/>
                    <a:pt x="132" y="24"/>
                    <a:pt x="1" y="48"/>
                  </a:cubicBezTo>
                  <a:cubicBezTo>
                    <a:pt x="48" y="191"/>
                    <a:pt x="72" y="322"/>
                    <a:pt x="143" y="524"/>
                  </a:cubicBezTo>
                  <a:cubicBezTo>
                    <a:pt x="417" y="333"/>
                    <a:pt x="453" y="203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4953575" y="1621050"/>
              <a:ext cx="11950" cy="12550"/>
            </a:xfrm>
            <a:custGeom>
              <a:avLst/>
              <a:gdLst/>
              <a:ahLst/>
              <a:cxnLst/>
              <a:rect l="l" t="t" r="r" b="b"/>
              <a:pathLst>
                <a:path w="478" h="502" extrusionOk="0">
                  <a:moveTo>
                    <a:pt x="358" y="1"/>
                  </a:moveTo>
                  <a:cubicBezTo>
                    <a:pt x="263" y="84"/>
                    <a:pt x="156" y="156"/>
                    <a:pt x="1" y="275"/>
                  </a:cubicBezTo>
                  <a:cubicBezTo>
                    <a:pt x="156" y="370"/>
                    <a:pt x="239" y="418"/>
                    <a:pt x="370" y="501"/>
                  </a:cubicBezTo>
                  <a:cubicBezTo>
                    <a:pt x="418" y="334"/>
                    <a:pt x="453" y="215"/>
                    <a:pt x="477" y="108"/>
                  </a:cubicBezTo>
                  <a:cubicBezTo>
                    <a:pt x="441" y="72"/>
                    <a:pt x="406" y="37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524775" y="1663425"/>
              <a:ext cx="12250" cy="12825"/>
            </a:xfrm>
            <a:custGeom>
              <a:avLst/>
              <a:gdLst/>
              <a:ahLst/>
              <a:cxnLst/>
              <a:rect l="l" t="t" r="r" b="b"/>
              <a:pathLst>
                <a:path w="490" h="513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215"/>
                    <a:pt x="156" y="322"/>
                    <a:pt x="239" y="513"/>
                  </a:cubicBezTo>
                  <a:cubicBezTo>
                    <a:pt x="346" y="322"/>
                    <a:pt x="406" y="227"/>
                    <a:pt x="489" y="84"/>
                  </a:cubicBezTo>
                  <a:cubicBezTo>
                    <a:pt x="334" y="60"/>
                    <a:pt x="251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377450" y="2112800"/>
              <a:ext cx="10450" cy="11750"/>
            </a:xfrm>
            <a:custGeom>
              <a:avLst/>
              <a:gdLst/>
              <a:ahLst/>
              <a:cxnLst/>
              <a:rect l="l" t="t" r="r" b="b"/>
              <a:pathLst>
                <a:path w="418" h="470" extrusionOk="0">
                  <a:moveTo>
                    <a:pt x="274" y="0"/>
                  </a:moveTo>
                  <a:cubicBezTo>
                    <a:pt x="155" y="131"/>
                    <a:pt x="84" y="191"/>
                    <a:pt x="0" y="286"/>
                  </a:cubicBezTo>
                  <a:cubicBezTo>
                    <a:pt x="99" y="398"/>
                    <a:pt x="176" y="469"/>
                    <a:pt x="253" y="469"/>
                  </a:cubicBezTo>
                  <a:cubicBezTo>
                    <a:pt x="306" y="469"/>
                    <a:pt x="359" y="435"/>
                    <a:pt x="417" y="357"/>
                  </a:cubicBezTo>
                  <a:cubicBezTo>
                    <a:pt x="381" y="274"/>
                    <a:pt x="346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417925" y="2131550"/>
              <a:ext cx="10150" cy="9850"/>
            </a:xfrm>
            <a:custGeom>
              <a:avLst/>
              <a:gdLst/>
              <a:ahLst/>
              <a:cxnLst/>
              <a:rect l="l" t="t" r="r" b="b"/>
              <a:pathLst>
                <a:path w="406" h="394" extrusionOk="0">
                  <a:moveTo>
                    <a:pt x="239" y="0"/>
                  </a:moveTo>
                  <a:cubicBezTo>
                    <a:pt x="1" y="167"/>
                    <a:pt x="1" y="167"/>
                    <a:pt x="179" y="393"/>
                  </a:cubicBezTo>
                  <a:cubicBezTo>
                    <a:pt x="251" y="345"/>
                    <a:pt x="322" y="286"/>
                    <a:pt x="405" y="214"/>
                  </a:cubicBezTo>
                  <a:cubicBezTo>
                    <a:pt x="334" y="131"/>
                    <a:pt x="286" y="72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4913100" y="1597725"/>
              <a:ext cx="8650" cy="7575"/>
            </a:xfrm>
            <a:custGeom>
              <a:avLst/>
              <a:gdLst/>
              <a:ahLst/>
              <a:cxnLst/>
              <a:rect l="l" t="t" r="r" b="b"/>
              <a:pathLst>
                <a:path w="346" h="303" extrusionOk="0">
                  <a:moveTo>
                    <a:pt x="152" y="0"/>
                  </a:moveTo>
                  <a:cubicBezTo>
                    <a:pt x="118" y="0"/>
                    <a:pt x="80" y="6"/>
                    <a:pt x="36" y="17"/>
                  </a:cubicBezTo>
                  <a:cubicBezTo>
                    <a:pt x="24" y="89"/>
                    <a:pt x="12" y="160"/>
                    <a:pt x="1" y="303"/>
                  </a:cubicBezTo>
                  <a:cubicBezTo>
                    <a:pt x="143" y="267"/>
                    <a:pt x="239" y="243"/>
                    <a:pt x="346" y="232"/>
                  </a:cubicBezTo>
                  <a:cubicBezTo>
                    <a:pt x="318" y="67"/>
                    <a:pt x="263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082300" y="1972300"/>
              <a:ext cx="6875" cy="8350"/>
            </a:xfrm>
            <a:custGeom>
              <a:avLst/>
              <a:gdLst/>
              <a:ahLst/>
              <a:cxnLst/>
              <a:rect l="l" t="t" r="r" b="b"/>
              <a:pathLst>
                <a:path w="275" h="334" extrusionOk="0">
                  <a:moveTo>
                    <a:pt x="274" y="0"/>
                  </a:moveTo>
                  <a:cubicBezTo>
                    <a:pt x="0" y="179"/>
                    <a:pt x="0" y="179"/>
                    <a:pt x="274" y="33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457525" y="2131550"/>
              <a:ext cx="12225" cy="9850"/>
            </a:xfrm>
            <a:custGeom>
              <a:avLst/>
              <a:gdLst/>
              <a:ahLst/>
              <a:cxnLst/>
              <a:rect l="l" t="t" r="r" b="b"/>
              <a:pathLst>
                <a:path w="489" h="394" extrusionOk="0">
                  <a:moveTo>
                    <a:pt x="274" y="0"/>
                  </a:moveTo>
                  <a:cubicBezTo>
                    <a:pt x="36" y="12"/>
                    <a:pt x="0" y="119"/>
                    <a:pt x="179" y="393"/>
                  </a:cubicBezTo>
                  <a:cubicBezTo>
                    <a:pt x="333" y="250"/>
                    <a:pt x="488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4735100" y="1636850"/>
              <a:ext cx="8950" cy="7725"/>
            </a:xfrm>
            <a:custGeom>
              <a:avLst/>
              <a:gdLst/>
              <a:ahLst/>
              <a:cxnLst/>
              <a:rect l="l" t="t" r="r" b="b"/>
              <a:pathLst>
                <a:path w="358" h="309" extrusionOk="0">
                  <a:moveTo>
                    <a:pt x="191" y="0"/>
                  </a:moveTo>
                  <a:cubicBezTo>
                    <a:pt x="132" y="71"/>
                    <a:pt x="84" y="143"/>
                    <a:pt x="1" y="238"/>
                  </a:cubicBezTo>
                  <a:cubicBezTo>
                    <a:pt x="93" y="287"/>
                    <a:pt x="163" y="309"/>
                    <a:pt x="215" y="309"/>
                  </a:cubicBezTo>
                  <a:cubicBezTo>
                    <a:pt x="304" y="309"/>
                    <a:pt x="343" y="244"/>
                    <a:pt x="358" y="131"/>
                  </a:cubicBezTo>
                  <a:cubicBezTo>
                    <a:pt x="310" y="95"/>
                    <a:pt x="263" y="6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129625" y="1683975"/>
              <a:ext cx="8900" cy="6900"/>
            </a:xfrm>
            <a:custGeom>
              <a:avLst/>
              <a:gdLst/>
              <a:ahLst/>
              <a:cxnLst/>
              <a:rect l="l" t="t" r="r" b="b"/>
              <a:pathLst>
                <a:path w="356" h="276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08" y="95"/>
                    <a:pt x="60" y="179"/>
                    <a:pt x="0" y="274"/>
                  </a:cubicBezTo>
                  <a:cubicBezTo>
                    <a:pt x="19" y="275"/>
                    <a:pt x="38" y="275"/>
                    <a:pt x="55" y="275"/>
                  </a:cubicBezTo>
                  <a:cubicBezTo>
                    <a:pt x="286" y="275"/>
                    <a:pt x="355" y="20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985250" y="2042550"/>
              <a:ext cx="8675" cy="6300"/>
            </a:xfrm>
            <a:custGeom>
              <a:avLst/>
              <a:gdLst/>
              <a:ahLst/>
              <a:cxnLst/>
              <a:rect l="l" t="t" r="r" b="b"/>
              <a:pathLst>
                <a:path w="347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91" y="48"/>
                    <a:pt x="132" y="95"/>
                    <a:pt x="1" y="203"/>
                  </a:cubicBezTo>
                  <a:cubicBezTo>
                    <a:pt x="102" y="235"/>
                    <a:pt x="177" y="251"/>
                    <a:pt x="228" y="251"/>
                  </a:cubicBezTo>
                  <a:cubicBezTo>
                    <a:pt x="347" y="251"/>
                    <a:pt x="342" y="166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728550" y="189847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60" y="1"/>
                  </a:moveTo>
                  <a:cubicBezTo>
                    <a:pt x="36" y="36"/>
                    <a:pt x="25" y="72"/>
                    <a:pt x="1" y="108"/>
                  </a:cubicBezTo>
                  <a:cubicBezTo>
                    <a:pt x="72" y="143"/>
                    <a:pt x="120" y="191"/>
                    <a:pt x="179" y="227"/>
                  </a:cubicBezTo>
                  <a:cubicBezTo>
                    <a:pt x="203" y="179"/>
                    <a:pt x="227" y="132"/>
                    <a:pt x="263" y="72"/>
                  </a:cubicBezTo>
                  <a:cubicBezTo>
                    <a:pt x="191" y="48"/>
                    <a:pt x="120" y="24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004000" y="1716900"/>
              <a:ext cx="7125" cy="5700"/>
            </a:xfrm>
            <a:custGeom>
              <a:avLst/>
              <a:gdLst/>
              <a:ahLst/>
              <a:cxnLst/>
              <a:rect l="l" t="t" r="r" b="b"/>
              <a:pathLst>
                <a:path w="285" h="228" extrusionOk="0">
                  <a:moveTo>
                    <a:pt x="191" y="1"/>
                  </a:moveTo>
                  <a:cubicBezTo>
                    <a:pt x="132" y="60"/>
                    <a:pt x="84" y="120"/>
                    <a:pt x="1" y="215"/>
                  </a:cubicBezTo>
                  <a:cubicBezTo>
                    <a:pt x="52" y="223"/>
                    <a:pt x="96" y="227"/>
                    <a:pt x="131" y="227"/>
                  </a:cubicBezTo>
                  <a:cubicBezTo>
                    <a:pt x="261" y="227"/>
                    <a:pt x="285" y="169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730125" y="1702475"/>
              <a:ext cx="375" cy="1050"/>
            </a:xfrm>
            <a:custGeom>
              <a:avLst/>
              <a:gdLst/>
              <a:ahLst/>
              <a:cxnLst/>
              <a:rect l="l" t="t" r="r" b="b"/>
              <a:pathLst>
                <a:path w="15" h="42" extrusionOk="0">
                  <a:moveTo>
                    <a:pt x="0" y="6"/>
                  </a:moveTo>
                  <a:cubicBezTo>
                    <a:pt x="0" y="6"/>
                    <a:pt x="4" y="16"/>
                    <a:pt x="14" y="42"/>
                  </a:cubicBezTo>
                  <a:cubicBezTo>
                    <a:pt x="7" y="22"/>
                    <a:pt x="1" y="6"/>
                    <a:pt x="0" y="6"/>
                  </a:cubicBezTo>
                  <a:close/>
                  <a:moveTo>
                    <a:pt x="9" y="1"/>
                  </a:moveTo>
                  <a:cubicBezTo>
                    <a:pt x="8" y="1"/>
                    <a:pt x="9" y="12"/>
                    <a:pt x="14" y="42"/>
                  </a:cubicBezTo>
                  <a:cubicBezTo>
                    <a:pt x="14" y="21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9"/>
          <p:cNvSpPr txBox="1">
            <a:spLocks noGrp="1"/>
          </p:cNvSpPr>
          <p:nvPr>
            <p:ph type="subTitle" idx="1"/>
          </p:nvPr>
        </p:nvSpPr>
        <p:spPr>
          <a:xfrm>
            <a:off x="619900" y="3094650"/>
            <a:ext cx="3465300" cy="1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 reveal large </a:t>
            </a:r>
            <a:r>
              <a:rPr lang="en" dirty="0" smtClean="0"/>
              <a:t>amounts </a:t>
            </a:r>
            <a:r>
              <a:rPr lang="en" dirty="0"/>
              <a:t>of data, so remember: use an image instead of long texts</a:t>
            </a:r>
            <a:endParaRPr dirty="0"/>
          </a:p>
        </p:txBody>
      </p:sp>
      <p:pic>
        <p:nvPicPr>
          <p:cNvPr id="411" name="Google Shape;411;p39"/>
          <p:cNvPicPr preferRelativeResize="0"/>
          <p:nvPr/>
        </p:nvPicPr>
        <p:blipFill rotWithShape="1">
          <a:blip r:embed="rId3">
            <a:alphaModFix/>
          </a:blip>
          <a:srcRect l="2989" r="2989" b="26680"/>
          <a:stretch/>
        </p:blipFill>
        <p:spPr>
          <a:xfrm>
            <a:off x="4746800" y="0"/>
            <a:ext cx="4397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r="1440" b="5706"/>
          <a:stretch/>
        </p:blipFill>
        <p:spPr>
          <a:xfrm>
            <a:off x="35357" y="526530"/>
            <a:ext cx="9012326" cy="43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1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>
            <a:spLocks noGrp="1"/>
          </p:cNvSpPr>
          <p:nvPr>
            <p:ph type="title"/>
          </p:nvPr>
        </p:nvSpPr>
        <p:spPr>
          <a:xfrm>
            <a:off x="237614" y="761795"/>
            <a:ext cx="3418108" cy="1962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2. </a:t>
            </a:r>
            <a:r>
              <a:rPr lang="en-US" dirty="0" err="1" smtClean="0">
                <a:solidFill>
                  <a:schemeClr val="dk2"/>
                </a:solidFill>
              </a:rPr>
              <a:t>Implementasi</a:t>
            </a:r>
            <a:r>
              <a:rPr lang="en-US" dirty="0" smtClean="0">
                <a:solidFill>
                  <a:schemeClr val="dk2"/>
                </a:solidFill>
              </a:rPr>
              <a:t> JavaScript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54" name="Google Shape;354;p39"/>
          <p:cNvGrpSpPr/>
          <p:nvPr/>
        </p:nvGrpSpPr>
        <p:grpSpPr>
          <a:xfrm>
            <a:off x="-549102" y="-340680"/>
            <a:ext cx="4530511" cy="1196373"/>
            <a:chOff x="3766225" y="1584000"/>
            <a:chExt cx="2395575" cy="632600"/>
          </a:xfrm>
        </p:grpSpPr>
        <p:sp>
          <p:nvSpPr>
            <p:cNvPr id="355" name="Google Shape;355;p39"/>
            <p:cNvSpPr/>
            <p:nvPr/>
          </p:nvSpPr>
          <p:spPr>
            <a:xfrm>
              <a:off x="5966800" y="1743200"/>
              <a:ext cx="40225" cy="36650"/>
            </a:xfrm>
            <a:custGeom>
              <a:avLst/>
              <a:gdLst/>
              <a:ahLst/>
              <a:cxnLst/>
              <a:rect l="l" t="t" r="r" b="b"/>
              <a:pathLst>
                <a:path w="1609" h="1466" extrusionOk="0">
                  <a:moveTo>
                    <a:pt x="798" y="1"/>
                  </a:moveTo>
                  <a:cubicBezTo>
                    <a:pt x="429" y="60"/>
                    <a:pt x="155" y="203"/>
                    <a:pt x="84" y="536"/>
                  </a:cubicBezTo>
                  <a:cubicBezTo>
                    <a:pt x="1" y="917"/>
                    <a:pt x="120" y="1227"/>
                    <a:pt x="453" y="1465"/>
                  </a:cubicBezTo>
                  <a:lnTo>
                    <a:pt x="1227" y="1465"/>
                  </a:lnTo>
                  <a:cubicBezTo>
                    <a:pt x="1358" y="1251"/>
                    <a:pt x="1489" y="1036"/>
                    <a:pt x="1608" y="846"/>
                  </a:cubicBezTo>
                  <a:cubicBezTo>
                    <a:pt x="1513" y="620"/>
                    <a:pt x="1441" y="453"/>
                    <a:pt x="1346" y="227"/>
                  </a:cubicBezTo>
                  <a:cubicBezTo>
                    <a:pt x="1132" y="132"/>
                    <a:pt x="941" y="60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4427925" y="1775300"/>
              <a:ext cx="35150" cy="35800"/>
            </a:xfrm>
            <a:custGeom>
              <a:avLst/>
              <a:gdLst/>
              <a:ahLst/>
              <a:cxnLst/>
              <a:rect l="l" t="t" r="r" b="b"/>
              <a:pathLst>
                <a:path w="1406" h="1432" extrusionOk="0">
                  <a:moveTo>
                    <a:pt x="714" y="0"/>
                  </a:moveTo>
                  <a:cubicBezTo>
                    <a:pt x="564" y="0"/>
                    <a:pt x="410" y="64"/>
                    <a:pt x="239" y="193"/>
                  </a:cubicBezTo>
                  <a:cubicBezTo>
                    <a:pt x="167" y="372"/>
                    <a:pt x="84" y="598"/>
                    <a:pt x="0" y="800"/>
                  </a:cubicBezTo>
                  <a:cubicBezTo>
                    <a:pt x="286" y="1241"/>
                    <a:pt x="286" y="1241"/>
                    <a:pt x="739" y="1431"/>
                  </a:cubicBezTo>
                  <a:cubicBezTo>
                    <a:pt x="1036" y="1384"/>
                    <a:pt x="1262" y="1217"/>
                    <a:pt x="1346" y="931"/>
                  </a:cubicBezTo>
                  <a:cubicBezTo>
                    <a:pt x="1393" y="764"/>
                    <a:pt x="1405" y="562"/>
                    <a:pt x="1346" y="407"/>
                  </a:cubicBezTo>
                  <a:cubicBezTo>
                    <a:pt x="1298" y="264"/>
                    <a:pt x="1143" y="157"/>
                    <a:pt x="1012" y="86"/>
                  </a:cubicBezTo>
                  <a:cubicBezTo>
                    <a:pt x="912" y="29"/>
                    <a:pt x="814" y="0"/>
                    <a:pt x="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5305700" y="1773275"/>
              <a:ext cx="26525" cy="28300"/>
            </a:xfrm>
            <a:custGeom>
              <a:avLst/>
              <a:gdLst/>
              <a:ahLst/>
              <a:cxnLst/>
              <a:rect l="l" t="t" r="r" b="b"/>
              <a:pathLst>
                <a:path w="1061" h="1132" extrusionOk="0">
                  <a:moveTo>
                    <a:pt x="715" y="0"/>
                  </a:moveTo>
                  <a:cubicBezTo>
                    <a:pt x="537" y="60"/>
                    <a:pt x="299" y="143"/>
                    <a:pt x="84" y="214"/>
                  </a:cubicBezTo>
                  <a:cubicBezTo>
                    <a:pt x="1" y="869"/>
                    <a:pt x="13" y="881"/>
                    <a:pt x="572" y="1131"/>
                  </a:cubicBezTo>
                  <a:cubicBezTo>
                    <a:pt x="846" y="1060"/>
                    <a:pt x="1013" y="893"/>
                    <a:pt x="1037" y="607"/>
                  </a:cubicBezTo>
                  <a:cubicBezTo>
                    <a:pt x="1061" y="369"/>
                    <a:pt x="1061" y="131"/>
                    <a:pt x="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216875" y="1735450"/>
              <a:ext cx="25925" cy="26825"/>
            </a:xfrm>
            <a:custGeom>
              <a:avLst/>
              <a:gdLst/>
              <a:ahLst/>
              <a:cxnLst/>
              <a:rect l="l" t="t" r="r" b="b"/>
              <a:pathLst>
                <a:path w="1037" h="1073" extrusionOk="0">
                  <a:moveTo>
                    <a:pt x="477" y="1"/>
                  </a:moveTo>
                  <a:cubicBezTo>
                    <a:pt x="370" y="49"/>
                    <a:pt x="239" y="132"/>
                    <a:pt x="120" y="191"/>
                  </a:cubicBezTo>
                  <a:cubicBezTo>
                    <a:pt x="1" y="656"/>
                    <a:pt x="179" y="918"/>
                    <a:pt x="620" y="1073"/>
                  </a:cubicBezTo>
                  <a:cubicBezTo>
                    <a:pt x="763" y="942"/>
                    <a:pt x="906" y="811"/>
                    <a:pt x="1037" y="680"/>
                  </a:cubicBezTo>
                  <a:cubicBezTo>
                    <a:pt x="977" y="275"/>
                    <a:pt x="822" y="72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169550" y="1808675"/>
              <a:ext cx="25325" cy="24750"/>
            </a:xfrm>
            <a:custGeom>
              <a:avLst/>
              <a:gdLst/>
              <a:ahLst/>
              <a:cxnLst/>
              <a:rect l="l" t="t" r="r" b="b"/>
              <a:pathLst>
                <a:path w="1013" h="990" extrusionOk="0">
                  <a:moveTo>
                    <a:pt x="501" y="1"/>
                  </a:moveTo>
                  <a:cubicBezTo>
                    <a:pt x="239" y="120"/>
                    <a:pt x="1" y="275"/>
                    <a:pt x="25" y="691"/>
                  </a:cubicBezTo>
                  <a:cubicBezTo>
                    <a:pt x="191" y="787"/>
                    <a:pt x="370" y="882"/>
                    <a:pt x="572" y="989"/>
                  </a:cubicBezTo>
                  <a:cubicBezTo>
                    <a:pt x="739" y="834"/>
                    <a:pt x="882" y="691"/>
                    <a:pt x="1013" y="561"/>
                  </a:cubicBezTo>
                  <a:cubicBezTo>
                    <a:pt x="929" y="203"/>
                    <a:pt x="810" y="25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5871850" y="1666550"/>
              <a:ext cx="20875" cy="16650"/>
            </a:xfrm>
            <a:custGeom>
              <a:avLst/>
              <a:gdLst/>
              <a:ahLst/>
              <a:cxnLst/>
              <a:rect l="l" t="t" r="r" b="b"/>
              <a:pathLst>
                <a:path w="835" h="666" extrusionOk="0">
                  <a:moveTo>
                    <a:pt x="452" y="1"/>
                  </a:moveTo>
                  <a:cubicBezTo>
                    <a:pt x="355" y="1"/>
                    <a:pt x="227" y="45"/>
                    <a:pt x="1" y="122"/>
                  </a:cubicBezTo>
                  <a:cubicBezTo>
                    <a:pt x="1" y="288"/>
                    <a:pt x="1" y="407"/>
                    <a:pt x="1" y="527"/>
                  </a:cubicBezTo>
                  <a:cubicBezTo>
                    <a:pt x="195" y="621"/>
                    <a:pt x="287" y="665"/>
                    <a:pt x="385" y="665"/>
                  </a:cubicBezTo>
                  <a:cubicBezTo>
                    <a:pt x="473" y="665"/>
                    <a:pt x="565" y="630"/>
                    <a:pt x="739" y="562"/>
                  </a:cubicBezTo>
                  <a:cubicBezTo>
                    <a:pt x="763" y="515"/>
                    <a:pt x="798" y="455"/>
                    <a:pt x="822" y="384"/>
                  </a:cubicBezTo>
                  <a:cubicBezTo>
                    <a:pt x="834" y="348"/>
                    <a:pt x="822" y="288"/>
                    <a:pt x="822" y="253"/>
                  </a:cubicBezTo>
                  <a:cubicBezTo>
                    <a:pt x="653" y="77"/>
                    <a:pt x="580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835700" y="1978250"/>
              <a:ext cx="18500" cy="20550"/>
            </a:xfrm>
            <a:custGeom>
              <a:avLst/>
              <a:gdLst/>
              <a:ahLst/>
              <a:cxnLst/>
              <a:rect l="l" t="t" r="r" b="b"/>
              <a:pathLst>
                <a:path w="740" h="822" extrusionOk="0">
                  <a:moveTo>
                    <a:pt x="191" y="0"/>
                  </a:moveTo>
                  <a:cubicBezTo>
                    <a:pt x="120" y="155"/>
                    <a:pt x="72" y="274"/>
                    <a:pt x="1" y="429"/>
                  </a:cubicBezTo>
                  <a:cubicBezTo>
                    <a:pt x="132" y="560"/>
                    <a:pt x="251" y="691"/>
                    <a:pt x="382" y="822"/>
                  </a:cubicBezTo>
                  <a:cubicBezTo>
                    <a:pt x="525" y="751"/>
                    <a:pt x="644" y="691"/>
                    <a:pt x="739" y="631"/>
                  </a:cubicBezTo>
                  <a:cubicBezTo>
                    <a:pt x="715" y="191"/>
                    <a:pt x="715" y="131"/>
                    <a:pt x="572" y="48"/>
                  </a:cubicBezTo>
                  <a:cubicBezTo>
                    <a:pt x="465" y="0"/>
                    <a:pt x="322" y="12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236525" y="1841125"/>
              <a:ext cx="18175" cy="18700"/>
            </a:xfrm>
            <a:custGeom>
              <a:avLst/>
              <a:gdLst/>
              <a:ahLst/>
              <a:cxnLst/>
              <a:rect l="l" t="t" r="r" b="b"/>
              <a:pathLst>
                <a:path w="727" h="748" extrusionOk="0">
                  <a:moveTo>
                    <a:pt x="453" y="1"/>
                  </a:moveTo>
                  <a:cubicBezTo>
                    <a:pt x="298" y="84"/>
                    <a:pt x="144" y="167"/>
                    <a:pt x="1" y="251"/>
                  </a:cubicBezTo>
                  <a:cubicBezTo>
                    <a:pt x="13" y="417"/>
                    <a:pt x="24" y="525"/>
                    <a:pt x="36" y="632"/>
                  </a:cubicBezTo>
                  <a:cubicBezTo>
                    <a:pt x="202" y="706"/>
                    <a:pt x="321" y="747"/>
                    <a:pt x="411" y="747"/>
                  </a:cubicBezTo>
                  <a:cubicBezTo>
                    <a:pt x="582" y="747"/>
                    <a:pt x="649" y="601"/>
                    <a:pt x="727" y="251"/>
                  </a:cubicBezTo>
                  <a:cubicBezTo>
                    <a:pt x="656" y="179"/>
                    <a:pt x="572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246650" y="1622250"/>
              <a:ext cx="19975" cy="17875"/>
            </a:xfrm>
            <a:custGeom>
              <a:avLst/>
              <a:gdLst/>
              <a:ahLst/>
              <a:cxnLst/>
              <a:rect l="l" t="t" r="r" b="b"/>
              <a:pathLst>
                <a:path w="799" h="715" extrusionOk="0">
                  <a:moveTo>
                    <a:pt x="465" y="1"/>
                  </a:moveTo>
                  <a:cubicBezTo>
                    <a:pt x="251" y="108"/>
                    <a:pt x="60" y="179"/>
                    <a:pt x="0" y="477"/>
                  </a:cubicBezTo>
                  <a:cubicBezTo>
                    <a:pt x="72" y="548"/>
                    <a:pt x="155" y="632"/>
                    <a:pt x="239" y="715"/>
                  </a:cubicBezTo>
                  <a:cubicBezTo>
                    <a:pt x="584" y="679"/>
                    <a:pt x="739" y="489"/>
                    <a:pt x="798" y="155"/>
                  </a:cubicBezTo>
                  <a:cubicBezTo>
                    <a:pt x="679" y="96"/>
                    <a:pt x="560" y="48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5746825" y="1718775"/>
              <a:ext cx="20275" cy="17225"/>
            </a:xfrm>
            <a:custGeom>
              <a:avLst/>
              <a:gdLst/>
              <a:ahLst/>
              <a:cxnLst/>
              <a:rect l="l" t="t" r="r" b="b"/>
              <a:pathLst>
                <a:path w="811" h="689" extrusionOk="0">
                  <a:moveTo>
                    <a:pt x="401" y="0"/>
                  </a:moveTo>
                  <a:cubicBezTo>
                    <a:pt x="361" y="0"/>
                    <a:pt x="317" y="12"/>
                    <a:pt x="263" y="33"/>
                  </a:cubicBezTo>
                  <a:cubicBezTo>
                    <a:pt x="144" y="69"/>
                    <a:pt x="72" y="200"/>
                    <a:pt x="1" y="271"/>
                  </a:cubicBezTo>
                  <a:cubicBezTo>
                    <a:pt x="35" y="546"/>
                    <a:pt x="136" y="688"/>
                    <a:pt x="408" y="688"/>
                  </a:cubicBezTo>
                  <a:cubicBezTo>
                    <a:pt x="419" y="688"/>
                    <a:pt x="430" y="688"/>
                    <a:pt x="442" y="688"/>
                  </a:cubicBezTo>
                  <a:cubicBezTo>
                    <a:pt x="537" y="604"/>
                    <a:pt x="656" y="509"/>
                    <a:pt x="811" y="390"/>
                  </a:cubicBezTo>
                  <a:cubicBezTo>
                    <a:pt x="606" y="105"/>
                    <a:pt x="521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5182175" y="2166950"/>
              <a:ext cx="18200" cy="19700"/>
            </a:xfrm>
            <a:custGeom>
              <a:avLst/>
              <a:gdLst/>
              <a:ahLst/>
              <a:cxnLst/>
              <a:rect l="l" t="t" r="r" b="b"/>
              <a:pathLst>
                <a:path w="728" h="788" extrusionOk="0">
                  <a:moveTo>
                    <a:pt x="453" y="1"/>
                  </a:moveTo>
                  <a:cubicBezTo>
                    <a:pt x="13" y="227"/>
                    <a:pt x="1" y="251"/>
                    <a:pt x="251" y="787"/>
                  </a:cubicBezTo>
                  <a:cubicBezTo>
                    <a:pt x="264" y="787"/>
                    <a:pt x="277" y="788"/>
                    <a:pt x="289" y="788"/>
                  </a:cubicBezTo>
                  <a:cubicBezTo>
                    <a:pt x="526" y="788"/>
                    <a:pt x="646" y="681"/>
                    <a:pt x="679" y="489"/>
                  </a:cubicBezTo>
                  <a:cubicBezTo>
                    <a:pt x="727" y="275"/>
                    <a:pt x="703" y="72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3869825" y="1598225"/>
              <a:ext cx="20550" cy="18100"/>
            </a:xfrm>
            <a:custGeom>
              <a:avLst/>
              <a:gdLst/>
              <a:ahLst/>
              <a:cxnLst/>
              <a:rect l="l" t="t" r="r" b="b"/>
              <a:pathLst>
                <a:path w="822" h="724" extrusionOk="0">
                  <a:moveTo>
                    <a:pt x="478" y="0"/>
                  </a:moveTo>
                  <a:cubicBezTo>
                    <a:pt x="366" y="0"/>
                    <a:pt x="260" y="107"/>
                    <a:pt x="0" y="366"/>
                  </a:cubicBezTo>
                  <a:cubicBezTo>
                    <a:pt x="107" y="497"/>
                    <a:pt x="203" y="604"/>
                    <a:pt x="286" y="723"/>
                  </a:cubicBezTo>
                  <a:cubicBezTo>
                    <a:pt x="607" y="616"/>
                    <a:pt x="822" y="485"/>
                    <a:pt x="774" y="140"/>
                  </a:cubicBezTo>
                  <a:cubicBezTo>
                    <a:pt x="637" y="52"/>
                    <a:pt x="556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5986150" y="1747575"/>
              <a:ext cx="22350" cy="18475"/>
            </a:xfrm>
            <a:custGeom>
              <a:avLst/>
              <a:gdLst/>
              <a:ahLst/>
              <a:cxnLst/>
              <a:rect l="l" t="t" r="r" b="b"/>
              <a:pathLst>
                <a:path w="894" h="739" extrusionOk="0">
                  <a:moveTo>
                    <a:pt x="584" y="0"/>
                  </a:moveTo>
                  <a:cubicBezTo>
                    <a:pt x="24" y="310"/>
                    <a:pt x="1" y="453"/>
                    <a:pt x="441" y="738"/>
                  </a:cubicBezTo>
                  <a:cubicBezTo>
                    <a:pt x="822" y="560"/>
                    <a:pt x="894" y="464"/>
                    <a:pt x="834" y="191"/>
                  </a:cubicBezTo>
                  <a:cubicBezTo>
                    <a:pt x="775" y="143"/>
                    <a:pt x="691" y="83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6016525" y="1730600"/>
              <a:ext cx="18475" cy="16700"/>
            </a:xfrm>
            <a:custGeom>
              <a:avLst/>
              <a:gdLst/>
              <a:ahLst/>
              <a:cxnLst/>
              <a:rect l="l" t="t" r="r" b="b"/>
              <a:pathLst>
                <a:path w="739" h="668" extrusionOk="0">
                  <a:moveTo>
                    <a:pt x="405" y="0"/>
                  </a:moveTo>
                  <a:cubicBezTo>
                    <a:pt x="167" y="179"/>
                    <a:pt x="0" y="346"/>
                    <a:pt x="238" y="667"/>
                  </a:cubicBezTo>
                  <a:cubicBezTo>
                    <a:pt x="667" y="643"/>
                    <a:pt x="667" y="643"/>
                    <a:pt x="738" y="179"/>
                  </a:cubicBezTo>
                  <a:cubicBezTo>
                    <a:pt x="643" y="131"/>
                    <a:pt x="524" y="72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766225" y="1584000"/>
              <a:ext cx="17300" cy="16575"/>
            </a:xfrm>
            <a:custGeom>
              <a:avLst/>
              <a:gdLst/>
              <a:ahLst/>
              <a:cxnLst/>
              <a:rect l="l" t="t" r="r" b="b"/>
              <a:pathLst>
                <a:path w="692" h="663" extrusionOk="0">
                  <a:moveTo>
                    <a:pt x="377" y="1"/>
                  </a:moveTo>
                  <a:cubicBezTo>
                    <a:pt x="334" y="1"/>
                    <a:pt x="292" y="7"/>
                    <a:pt x="263" y="30"/>
                  </a:cubicBezTo>
                  <a:cubicBezTo>
                    <a:pt x="156" y="114"/>
                    <a:pt x="96" y="233"/>
                    <a:pt x="1" y="352"/>
                  </a:cubicBezTo>
                  <a:cubicBezTo>
                    <a:pt x="119" y="546"/>
                    <a:pt x="226" y="663"/>
                    <a:pt x="362" y="663"/>
                  </a:cubicBezTo>
                  <a:cubicBezTo>
                    <a:pt x="418" y="663"/>
                    <a:pt x="479" y="643"/>
                    <a:pt x="548" y="602"/>
                  </a:cubicBezTo>
                  <a:cubicBezTo>
                    <a:pt x="668" y="400"/>
                    <a:pt x="691" y="209"/>
                    <a:pt x="501" y="7"/>
                  </a:cubicBezTo>
                  <a:cubicBezTo>
                    <a:pt x="465" y="7"/>
                    <a:pt x="420" y="1"/>
                    <a:pt x="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419725" y="1807175"/>
              <a:ext cx="17575" cy="15225"/>
            </a:xfrm>
            <a:custGeom>
              <a:avLst/>
              <a:gdLst/>
              <a:ahLst/>
              <a:cxnLst/>
              <a:rect l="l" t="t" r="r" b="b"/>
              <a:pathLst>
                <a:path w="703" h="609" extrusionOk="0">
                  <a:moveTo>
                    <a:pt x="305" y="0"/>
                  </a:moveTo>
                  <a:cubicBezTo>
                    <a:pt x="273" y="0"/>
                    <a:pt x="243" y="4"/>
                    <a:pt x="214" y="13"/>
                  </a:cubicBezTo>
                  <a:cubicBezTo>
                    <a:pt x="119" y="37"/>
                    <a:pt x="71" y="168"/>
                    <a:pt x="0" y="263"/>
                  </a:cubicBezTo>
                  <a:cubicBezTo>
                    <a:pt x="83" y="382"/>
                    <a:pt x="143" y="466"/>
                    <a:pt x="238" y="609"/>
                  </a:cubicBezTo>
                  <a:cubicBezTo>
                    <a:pt x="548" y="501"/>
                    <a:pt x="702" y="370"/>
                    <a:pt x="572" y="37"/>
                  </a:cubicBezTo>
                  <a:cubicBezTo>
                    <a:pt x="493" y="28"/>
                    <a:pt x="394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5212250" y="2187375"/>
              <a:ext cx="17575" cy="15925"/>
            </a:xfrm>
            <a:custGeom>
              <a:avLst/>
              <a:gdLst/>
              <a:ahLst/>
              <a:cxnLst/>
              <a:rect l="l" t="t" r="r" b="b"/>
              <a:pathLst>
                <a:path w="703" h="637" extrusionOk="0">
                  <a:moveTo>
                    <a:pt x="402" y="1"/>
                  </a:moveTo>
                  <a:cubicBezTo>
                    <a:pt x="300" y="1"/>
                    <a:pt x="207" y="56"/>
                    <a:pt x="119" y="136"/>
                  </a:cubicBezTo>
                  <a:cubicBezTo>
                    <a:pt x="60" y="184"/>
                    <a:pt x="48" y="291"/>
                    <a:pt x="0" y="410"/>
                  </a:cubicBezTo>
                  <a:cubicBezTo>
                    <a:pt x="167" y="482"/>
                    <a:pt x="298" y="541"/>
                    <a:pt x="500" y="637"/>
                  </a:cubicBezTo>
                  <a:cubicBezTo>
                    <a:pt x="596" y="410"/>
                    <a:pt x="655" y="267"/>
                    <a:pt x="703" y="160"/>
                  </a:cubicBezTo>
                  <a:cubicBezTo>
                    <a:pt x="595" y="47"/>
                    <a:pt x="495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509600" y="2047075"/>
              <a:ext cx="17300" cy="14225"/>
            </a:xfrm>
            <a:custGeom>
              <a:avLst/>
              <a:gdLst/>
              <a:ahLst/>
              <a:cxnLst/>
              <a:rect l="l" t="t" r="r" b="b"/>
              <a:pathLst>
                <a:path w="692" h="569" extrusionOk="0">
                  <a:moveTo>
                    <a:pt x="376" y="1"/>
                  </a:moveTo>
                  <a:cubicBezTo>
                    <a:pt x="283" y="1"/>
                    <a:pt x="194" y="42"/>
                    <a:pt x="108" y="117"/>
                  </a:cubicBezTo>
                  <a:cubicBezTo>
                    <a:pt x="60" y="153"/>
                    <a:pt x="36" y="224"/>
                    <a:pt x="1" y="284"/>
                  </a:cubicBezTo>
                  <a:cubicBezTo>
                    <a:pt x="73" y="463"/>
                    <a:pt x="171" y="568"/>
                    <a:pt x="343" y="568"/>
                  </a:cubicBezTo>
                  <a:cubicBezTo>
                    <a:pt x="399" y="568"/>
                    <a:pt x="463" y="557"/>
                    <a:pt x="536" y="534"/>
                  </a:cubicBezTo>
                  <a:cubicBezTo>
                    <a:pt x="584" y="426"/>
                    <a:pt x="632" y="284"/>
                    <a:pt x="691" y="153"/>
                  </a:cubicBezTo>
                  <a:cubicBezTo>
                    <a:pt x="581" y="48"/>
                    <a:pt x="476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460200" y="1741425"/>
              <a:ext cx="19075" cy="17275"/>
            </a:xfrm>
            <a:custGeom>
              <a:avLst/>
              <a:gdLst/>
              <a:ahLst/>
              <a:cxnLst/>
              <a:rect l="l" t="t" r="r" b="b"/>
              <a:pathLst>
                <a:path w="763" h="691" extrusionOk="0">
                  <a:moveTo>
                    <a:pt x="262" y="0"/>
                  </a:moveTo>
                  <a:lnTo>
                    <a:pt x="0" y="441"/>
                  </a:lnTo>
                  <a:cubicBezTo>
                    <a:pt x="143" y="536"/>
                    <a:pt x="250" y="607"/>
                    <a:pt x="381" y="691"/>
                  </a:cubicBezTo>
                  <a:cubicBezTo>
                    <a:pt x="488" y="560"/>
                    <a:pt x="584" y="441"/>
                    <a:pt x="762" y="238"/>
                  </a:cubicBezTo>
                  <a:cubicBezTo>
                    <a:pt x="548" y="131"/>
                    <a:pt x="417" y="72"/>
                    <a:pt x="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683600" y="1608550"/>
              <a:ext cx="16400" cy="14450"/>
            </a:xfrm>
            <a:custGeom>
              <a:avLst/>
              <a:gdLst/>
              <a:ahLst/>
              <a:cxnLst/>
              <a:rect l="l" t="t" r="r" b="b"/>
              <a:pathLst>
                <a:path w="656" h="578" extrusionOk="0">
                  <a:moveTo>
                    <a:pt x="310" y="1"/>
                  </a:moveTo>
                  <a:cubicBezTo>
                    <a:pt x="215" y="96"/>
                    <a:pt x="120" y="180"/>
                    <a:pt x="1" y="299"/>
                  </a:cubicBezTo>
                  <a:cubicBezTo>
                    <a:pt x="103" y="503"/>
                    <a:pt x="218" y="577"/>
                    <a:pt x="352" y="577"/>
                  </a:cubicBezTo>
                  <a:cubicBezTo>
                    <a:pt x="438" y="577"/>
                    <a:pt x="530" y="547"/>
                    <a:pt x="632" y="501"/>
                  </a:cubicBezTo>
                  <a:cubicBezTo>
                    <a:pt x="644" y="382"/>
                    <a:pt x="644" y="275"/>
                    <a:pt x="656" y="168"/>
                  </a:cubicBezTo>
                  <a:cubicBezTo>
                    <a:pt x="537" y="108"/>
                    <a:pt x="441" y="60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3893925" y="1788750"/>
              <a:ext cx="14600" cy="12525"/>
            </a:xfrm>
            <a:custGeom>
              <a:avLst/>
              <a:gdLst/>
              <a:ahLst/>
              <a:cxnLst/>
              <a:rect l="l" t="t" r="r" b="b"/>
              <a:pathLst>
                <a:path w="584" h="501" extrusionOk="0">
                  <a:moveTo>
                    <a:pt x="465" y="0"/>
                  </a:moveTo>
                  <a:cubicBezTo>
                    <a:pt x="298" y="48"/>
                    <a:pt x="167" y="84"/>
                    <a:pt x="1" y="131"/>
                  </a:cubicBezTo>
                  <a:cubicBezTo>
                    <a:pt x="36" y="274"/>
                    <a:pt x="60" y="381"/>
                    <a:pt x="84" y="500"/>
                  </a:cubicBezTo>
                  <a:lnTo>
                    <a:pt x="584" y="500"/>
                  </a:lnTo>
                  <a:cubicBezTo>
                    <a:pt x="536" y="298"/>
                    <a:pt x="513" y="179"/>
                    <a:pt x="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5707850" y="1600950"/>
              <a:ext cx="16975" cy="13300"/>
            </a:xfrm>
            <a:custGeom>
              <a:avLst/>
              <a:gdLst/>
              <a:ahLst/>
              <a:cxnLst/>
              <a:rect l="l" t="t" r="r" b="b"/>
              <a:pathLst>
                <a:path w="679" h="532" extrusionOk="0">
                  <a:moveTo>
                    <a:pt x="325" y="0"/>
                  </a:moveTo>
                  <a:cubicBezTo>
                    <a:pt x="192" y="0"/>
                    <a:pt x="82" y="80"/>
                    <a:pt x="0" y="317"/>
                  </a:cubicBezTo>
                  <a:cubicBezTo>
                    <a:pt x="107" y="400"/>
                    <a:pt x="203" y="472"/>
                    <a:pt x="298" y="531"/>
                  </a:cubicBezTo>
                  <a:cubicBezTo>
                    <a:pt x="536" y="412"/>
                    <a:pt x="679" y="293"/>
                    <a:pt x="524" y="43"/>
                  </a:cubicBezTo>
                  <a:cubicBezTo>
                    <a:pt x="453" y="17"/>
                    <a:pt x="387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989000" y="1639625"/>
              <a:ext cx="15200" cy="12550"/>
            </a:xfrm>
            <a:custGeom>
              <a:avLst/>
              <a:gdLst/>
              <a:ahLst/>
              <a:cxnLst/>
              <a:rect l="l" t="t" r="r" b="b"/>
              <a:pathLst>
                <a:path w="608" h="502" extrusionOk="0">
                  <a:moveTo>
                    <a:pt x="298" y="1"/>
                  </a:moveTo>
                  <a:cubicBezTo>
                    <a:pt x="179" y="1"/>
                    <a:pt x="79" y="65"/>
                    <a:pt x="1" y="258"/>
                  </a:cubicBezTo>
                  <a:cubicBezTo>
                    <a:pt x="84" y="330"/>
                    <a:pt x="155" y="449"/>
                    <a:pt x="263" y="496"/>
                  </a:cubicBezTo>
                  <a:cubicBezTo>
                    <a:pt x="276" y="500"/>
                    <a:pt x="290" y="502"/>
                    <a:pt x="305" y="502"/>
                  </a:cubicBezTo>
                  <a:cubicBezTo>
                    <a:pt x="384" y="502"/>
                    <a:pt x="488" y="455"/>
                    <a:pt x="608" y="425"/>
                  </a:cubicBezTo>
                  <a:cubicBezTo>
                    <a:pt x="584" y="282"/>
                    <a:pt x="572" y="175"/>
                    <a:pt x="560" y="68"/>
                  </a:cubicBezTo>
                  <a:cubicBezTo>
                    <a:pt x="465" y="29"/>
                    <a:pt x="377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6055800" y="1700525"/>
              <a:ext cx="15800" cy="13850"/>
            </a:xfrm>
            <a:custGeom>
              <a:avLst/>
              <a:gdLst/>
              <a:ahLst/>
              <a:cxnLst/>
              <a:rect l="l" t="t" r="r" b="b"/>
              <a:pathLst>
                <a:path w="632" h="554" extrusionOk="0">
                  <a:moveTo>
                    <a:pt x="453" y="1"/>
                  </a:moveTo>
                  <a:cubicBezTo>
                    <a:pt x="275" y="72"/>
                    <a:pt x="167" y="120"/>
                    <a:pt x="1" y="191"/>
                  </a:cubicBezTo>
                  <a:cubicBezTo>
                    <a:pt x="96" y="370"/>
                    <a:pt x="144" y="465"/>
                    <a:pt x="191" y="549"/>
                  </a:cubicBezTo>
                  <a:cubicBezTo>
                    <a:pt x="225" y="552"/>
                    <a:pt x="257" y="554"/>
                    <a:pt x="288" y="554"/>
                  </a:cubicBezTo>
                  <a:cubicBezTo>
                    <a:pt x="474" y="554"/>
                    <a:pt x="601" y="483"/>
                    <a:pt x="632" y="227"/>
                  </a:cubicBezTo>
                  <a:cubicBezTo>
                    <a:pt x="584" y="168"/>
                    <a:pt x="513" y="84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5787325" y="1928250"/>
              <a:ext cx="15200" cy="15800"/>
            </a:xfrm>
            <a:custGeom>
              <a:avLst/>
              <a:gdLst/>
              <a:ahLst/>
              <a:cxnLst/>
              <a:rect l="l" t="t" r="r" b="b"/>
              <a:pathLst>
                <a:path w="608" h="632" extrusionOk="0">
                  <a:moveTo>
                    <a:pt x="238" y="0"/>
                  </a:moveTo>
                  <a:cubicBezTo>
                    <a:pt x="143" y="191"/>
                    <a:pt x="84" y="298"/>
                    <a:pt x="0" y="453"/>
                  </a:cubicBezTo>
                  <a:cubicBezTo>
                    <a:pt x="191" y="512"/>
                    <a:pt x="322" y="572"/>
                    <a:pt x="488" y="631"/>
                  </a:cubicBezTo>
                  <a:cubicBezTo>
                    <a:pt x="536" y="476"/>
                    <a:pt x="572" y="381"/>
                    <a:pt x="607" y="250"/>
                  </a:cubicBezTo>
                  <a:cubicBezTo>
                    <a:pt x="488" y="179"/>
                    <a:pt x="405" y="119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5017275" y="1667550"/>
              <a:ext cx="14025" cy="13675"/>
            </a:xfrm>
            <a:custGeom>
              <a:avLst/>
              <a:gdLst/>
              <a:ahLst/>
              <a:cxnLst/>
              <a:rect l="l" t="t" r="r" b="b"/>
              <a:pathLst>
                <a:path w="561" h="547" extrusionOk="0">
                  <a:moveTo>
                    <a:pt x="277" y="1"/>
                  </a:moveTo>
                  <a:cubicBezTo>
                    <a:pt x="209" y="1"/>
                    <a:pt x="138" y="69"/>
                    <a:pt x="1" y="201"/>
                  </a:cubicBezTo>
                  <a:cubicBezTo>
                    <a:pt x="1" y="415"/>
                    <a:pt x="96" y="534"/>
                    <a:pt x="370" y="546"/>
                  </a:cubicBezTo>
                  <a:cubicBezTo>
                    <a:pt x="429" y="451"/>
                    <a:pt x="501" y="344"/>
                    <a:pt x="560" y="248"/>
                  </a:cubicBezTo>
                  <a:cubicBezTo>
                    <a:pt x="418" y="81"/>
                    <a:pt x="350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5501575" y="2120825"/>
              <a:ext cx="13125" cy="14900"/>
            </a:xfrm>
            <a:custGeom>
              <a:avLst/>
              <a:gdLst/>
              <a:ahLst/>
              <a:cxnLst/>
              <a:rect l="l" t="t" r="r" b="b"/>
              <a:pathLst>
                <a:path w="525" h="596" extrusionOk="0">
                  <a:moveTo>
                    <a:pt x="346" y="1"/>
                  </a:moveTo>
                  <a:cubicBezTo>
                    <a:pt x="203" y="36"/>
                    <a:pt x="119" y="60"/>
                    <a:pt x="0" y="96"/>
                  </a:cubicBezTo>
                  <a:cubicBezTo>
                    <a:pt x="36" y="262"/>
                    <a:pt x="60" y="405"/>
                    <a:pt x="107" y="596"/>
                  </a:cubicBezTo>
                  <a:cubicBezTo>
                    <a:pt x="274" y="512"/>
                    <a:pt x="381" y="465"/>
                    <a:pt x="524" y="393"/>
                  </a:cubicBezTo>
                  <a:cubicBezTo>
                    <a:pt x="465" y="262"/>
                    <a:pt x="417" y="155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692825" y="2189000"/>
              <a:ext cx="13725" cy="14300"/>
            </a:xfrm>
            <a:custGeom>
              <a:avLst/>
              <a:gdLst/>
              <a:ahLst/>
              <a:cxnLst/>
              <a:rect l="l" t="t" r="r" b="b"/>
              <a:pathLst>
                <a:path w="549" h="572" extrusionOk="0">
                  <a:moveTo>
                    <a:pt x="394" y="0"/>
                  </a:moveTo>
                  <a:cubicBezTo>
                    <a:pt x="227" y="60"/>
                    <a:pt x="120" y="107"/>
                    <a:pt x="1" y="155"/>
                  </a:cubicBezTo>
                  <a:cubicBezTo>
                    <a:pt x="37" y="405"/>
                    <a:pt x="96" y="560"/>
                    <a:pt x="334" y="572"/>
                  </a:cubicBezTo>
                  <a:cubicBezTo>
                    <a:pt x="394" y="536"/>
                    <a:pt x="453" y="500"/>
                    <a:pt x="549" y="441"/>
                  </a:cubicBezTo>
                  <a:cubicBezTo>
                    <a:pt x="501" y="310"/>
                    <a:pt x="453" y="167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6150600" y="1615700"/>
              <a:ext cx="11200" cy="12025"/>
            </a:xfrm>
            <a:custGeom>
              <a:avLst/>
              <a:gdLst/>
              <a:ahLst/>
              <a:cxnLst/>
              <a:rect l="l" t="t" r="r" b="b"/>
              <a:pathLst>
                <a:path w="448" h="481" extrusionOk="0">
                  <a:moveTo>
                    <a:pt x="31" y="1"/>
                  </a:moveTo>
                  <a:cubicBezTo>
                    <a:pt x="1" y="348"/>
                    <a:pt x="45" y="480"/>
                    <a:pt x="206" y="480"/>
                  </a:cubicBezTo>
                  <a:cubicBezTo>
                    <a:pt x="238" y="480"/>
                    <a:pt x="275" y="475"/>
                    <a:pt x="316" y="465"/>
                  </a:cubicBezTo>
                  <a:cubicBezTo>
                    <a:pt x="447" y="263"/>
                    <a:pt x="447" y="263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625275" y="1904425"/>
              <a:ext cx="15500" cy="1462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417" y="1"/>
                  </a:moveTo>
                  <a:cubicBezTo>
                    <a:pt x="274" y="120"/>
                    <a:pt x="155" y="203"/>
                    <a:pt x="0" y="322"/>
                  </a:cubicBezTo>
                  <a:cubicBezTo>
                    <a:pt x="107" y="417"/>
                    <a:pt x="179" y="489"/>
                    <a:pt x="274" y="584"/>
                  </a:cubicBezTo>
                  <a:cubicBezTo>
                    <a:pt x="405" y="453"/>
                    <a:pt x="512" y="358"/>
                    <a:pt x="619" y="251"/>
                  </a:cubicBezTo>
                  <a:cubicBezTo>
                    <a:pt x="560" y="167"/>
                    <a:pt x="512" y="120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6062950" y="1952950"/>
              <a:ext cx="12525" cy="14600"/>
            </a:xfrm>
            <a:custGeom>
              <a:avLst/>
              <a:gdLst/>
              <a:ahLst/>
              <a:cxnLst/>
              <a:rect l="l" t="t" r="r" b="b"/>
              <a:pathLst>
                <a:path w="501" h="584" extrusionOk="0">
                  <a:moveTo>
                    <a:pt x="405" y="0"/>
                  </a:moveTo>
                  <a:cubicBezTo>
                    <a:pt x="12" y="179"/>
                    <a:pt x="0" y="179"/>
                    <a:pt x="60" y="441"/>
                  </a:cubicBezTo>
                  <a:cubicBezTo>
                    <a:pt x="72" y="489"/>
                    <a:pt x="155" y="524"/>
                    <a:pt x="227" y="584"/>
                  </a:cubicBezTo>
                  <a:cubicBezTo>
                    <a:pt x="322" y="524"/>
                    <a:pt x="405" y="453"/>
                    <a:pt x="500" y="393"/>
                  </a:cubicBezTo>
                  <a:cubicBezTo>
                    <a:pt x="465" y="262"/>
                    <a:pt x="441" y="155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687000" y="1856600"/>
              <a:ext cx="14025" cy="13725"/>
            </a:xfrm>
            <a:custGeom>
              <a:avLst/>
              <a:gdLst/>
              <a:ahLst/>
              <a:cxnLst/>
              <a:rect l="l" t="t" r="r" b="b"/>
              <a:pathLst>
                <a:path w="561" h="549" extrusionOk="0">
                  <a:moveTo>
                    <a:pt x="346" y="1"/>
                  </a:moveTo>
                  <a:cubicBezTo>
                    <a:pt x="215" y="72"/>
                    <a:pt x="108" y="132"/>
                    <a:pt x="1" y="191"/>
                  </a:cubicBezTo>
                  <a:cubicBezTo>
                    <a:pt x="72" y="322"/>
                    <a:pt x="132" y="418"/>
                    <a:pt x="203" y="549"/>
                  </a:cubicBezTo>
                  <a:cubicBezTo>
                    <a:pt x="334" y="465"/>
                    <a:pt x="429" y="406"/>
                    <a:pt x="560" y="334"/>
                  </a:cubicBezTo>
                  <a:cubicBezTo>
                    <a:pt x="477" y="203"/>
                    <a:pt x="418" y="120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5420900" y="2050275"/>
              <a:ext cx="15200" cy="14225"/>
            </a:xfrm>
            <a:custGeom>
              <a:avLst/>
              <a:gdLst/>
              <a:ahLst/>
              <a:cxnLst/>
              <a:rect l="l" t="t" r="r" b="b"/>
              <a:pathLst>
                <a:path w="608" h="569" extrusionOk="0">
                  <a:moveTo>
                    <a:pt x="274" y="1"/>
                  </a:moveTo>
                  <a:cubicBezTo>
                    <a:pt x="167" y="120"/>
                    <a:pt x="108" y="203"/>
                    <a:pt x="1" y="334"/>
                  </a:cubicBezTo>
                  <a:cubicBezTo>
                    <a:pt x="170" y="491"/>
                    <a:pt x="303" y="568"/>
                    <a:pt x="405" y="568"/>
                  </a:cubicBezTo>
                  <a:cubicBezTo>
                    <a:pt x="496" y="568"/>
                    <a:pt x="563" y="506"/>
                    <a:pt x="608" y="382"/>
                  </a:cubicBezTo>
                  <a:cubicBezTo>
                    <a:pt x="536" y="298"/>
                    <a:pt x="453" y="191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94475" y="1913350"/>
              <a:ext cx="12375" cy="12825"/>
            </a:xfrm>
            <a:custGeom>
              <a:avLst/>
              <a:gdLst/>
              <a:ahLst/>
              <a:cxnLst/>
              <a:rect l="l" t="t" r="r" b="b"/>
              <a:pathLst>
                <a:path w="495" h="513" extrusionOk="0">
                  <a:moveTo>
                    <a:pt x="238" y="0"/>
                  </a:moveTo>
                  <a:cubicBezTo>
                    <a:pt x="226" y="0"/>
                    <a:pt x="215" y="0"/>
                    <a:pt x="203" y="1"/>
                  </a:cubicBezTo>
                  <a:cubicBezTo>
                    <a:pt x="155" y="84"/>
                    <a:pt x="84" y="191"/>
                    <a:pt x="0" y="334"/>
                  </a:cubicBezTo>
                  <a:cubicBezTo>
                    <a:pt x="143" y="394"/>
                    <a:pt x="227" y="441"/>
                    <a:pt x="370" y="513"/>
                  </a:cubicBezTo>
                  <a:cubicBezTo>
                    <a:pt x="494" y="116"/>
                    <a:pt x="45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5457525" y="16661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03" y="1"/>
                  </a:moveTo>
                  <a:cubicBezTo>
                    <a:pt x="119" y="203"/>
                    <a:pt x="72" y="334"/>
                    <a:pt x="0" y="537"/>
                  </a:cubicBezTo>
                  <a:cubicBezTo>
                    <a:pt x="214" y="525"/>
                    <a:pt x="345" y="513"/>
                    <a:pt x="476" y="513"/>
                  </a:cubicBezTo>
                  <a:cubicBezTo>
                    <a:pt x="500" y="465"/>
                    <a:pt x="524" y="406"/>
                    <a:pt x="536" y="358"/>
                  </a:cubicBezTo>
                  <a:cubicBezTo>
                    <a:pt x="441" y="263"/>
                    <a:pt x="357" y="168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447700" y="1776250"/>
              <a:ext cx="11625" cy="10425"/>
            </a:xfrm>
            <a:custGeom>
              <a:avLst/>
              <a:gdLst/>
              <a:ahLst/>
              <a:cxnLst/>
              <a:rect l="l" t="t" r="r" b="b"/>
              <a:pathLst>
                <a:path w="465" h="417" extrusionOk="0">
                  <a:moveTo>
                    <a:pt x="131" y="0"/>
                  </a:moveTo>
                  <a:cubicBezTo>
                    <a:pt x="84" y="95"/>
                    <a:pt x="60" y="155"/>
                    <a:pt x="0" y="310"/>
                  </a:cubicBezTo>
                  <a:cubicBezTo>
                    <a:pt x="167" y="345"/>
                    <a:pt x="286" y="381"/>
                    <a:pt x="441" y="417"/>
                  </a:cubicBezTo>
                  <a:cubicBezTo>
                    <a:pt x="453" y="274"/>
                    <a:pt x="465" y="167"/>
                    <a:pt x="465" y="36"/>
                  </a:cubicBezTo>
                  <a:cubicBezTo>
                    <a:pt x="322" y="24"/>
                    <a:pt x="226" y="12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122350" y="2097025"/>
              <a:ext cx="15800" cy="11625"/>
            </a:xfrm>
            <a:custGeom>
              <a:avLst/>
              <a:gdLst/>
              <a:ahLst/>
              <a:cxnLst/>
              <a:rect l="l" t="t" r="r" b="b"/>
              <a:pathLst>
                <a:path w="632" h="465" extrusionOk="0">
                  <a:moveTo>
                    <a:pt x="441" y="0"/>
                  </a:moveTo>
                  <a:lnTo>
                    <a:pt x="441" y="0"/>
                  </a:lnTo>
                  <a:cubicBezTo>
                    <a:pt x="346" y="24"/>
                    <a:pt x="227" y="71"/>
                    <a:pt x="1" y="143"/>
                  </a:cubicBezTo>
                  <a:cubicBezTo>
                    <a:pt x="132" y="310"/>
                    <a:pt x="203" y="393"/>
                    <a:pt x="263" y="464"/>
                  </a:cubicBezTo>
                  <a:cubicBezTo>
                    <a:pt x="584" y="286"/>
                    <a:pt x="632" y="155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245000" y="2205350"/>
              <a:ext cx="10125" cy="11250"/>
            </a:xfrm>
            <a:custGeom>
              <a:avLst/>
              <a:gdLst/>
              <a:ahLst/>
              <a:cxnLst/>
              <a:rect l="l" t="t" r="r" b="b"/>
              <a:pathLst>
                <a:path w="405" h="450" extrusionOk="0">
                  <a:moveTo>
                    <a:pt x="0" y="1"/>
                  </a:moveTo>
                  <a:cubicBezTo>
                    <a:pt x="24" y="346"/>
                    <a:pt x="24" y="358"/>
                    <a:pt x="202" y="441"/>
                  </a:cubicBezTo>
                  <a:cubicBezTo>
                    <a:pt x="208" y="447"/>
                    <a:pt x="215" y="449"/>
                    <a:pt x="223" y="449"/>
                  </a:cubicBezTo>
                  <a:cubicBezTo>
                    <a:pt x="251" y="449"/>
                    <a:pt x="296" y="424"/>
                    <a:pt x="369" y="406"/>
                  </a:cubicBezTo>
                  <a:cubicBezTo>
                    <a:pt x="369" y="322"/>
                    <a:pt x="381" y="227"/>
                    <a:pt x="405" y="96"/>
                  </a:cubicBezTo>
                  <a:cubicBezTo>
                    <a:pt x="262" y="60"/>
                    <a:pt x="167" y="4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4823800" y="1918425"/>
              <a:ext cx="11925" cy="10150"/>
            </a:xfrm>
            <a:custGeom>
              <a:avLst/>
              <a:gdLst/>
              <a:ahLst/>
              <a:cxnLst/>
              <a:rect l="l" t="t" r="r" b="b"/>
              <a:pathLst>
                <a:path w="477" h="406" extrusionOk="0">
                  <a:moveTo>
                    <a:pt x="120" y="0"/>
                  </a:moveTo>
                  <a:cubicBezTo>
                    <a:pt x="1" y="215"/>
                    <a:pt x="84" y="322"/>
                    <a:pt x="310" y="405"/>
                  </a:cubicBezTo>
                  <a:cubicBezTo>
                    <a:pt x="358" y="286"/>
                    <a:pt x="417" y="167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850725" y="1640400"/>
              <a:ext cx="12225" cy="14325"/>
            </a:xfrm>
            <a:custGeom>
              <a:avLst/>
              <a:gdLst/>
              <a:ahLst/>
              <a:cxnLst/>
              <a:rect l="l" t="t" r="r" b="b"/>
              <a:pathLst>
                <a:path w="489" h="573" extrusionOk="0">
                  <a:moveTo>
                    <a:pt x="238" y="1"/>
                  </a:moveTo>
                  <a:cubicBezTo>
                    <a:pt x="155" y="72"/>
                    <a:pt x="84" y="120"/>
                    <a:pt x="0" y="179"/>
                  </a:cubicBezTo>
                  <a:cubicBezTo>
                    <a:pt x="48" y="299"/>
                    <a:pt x="84" y="394"/>
                    <a:pt x="167" y="572"/>
                  </a:cubicBezTo>
                  <a:cubicBezTo>
                    <a:pt x="310" y="441"/>
                    <a:pt x="393" y="382"/>
                    <a:pt x="488" y="299"/>
                  </a:cubicBezTo>
                  <a:cubicBezTo>
                    <a:pt x="393" y="179"/>
                    <a:pt x="322" y="108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016800" y="1983600"/>
              <a:ext cx="10750" cy="12825"/>
            </a:xfrm>
            <a:custGeom>
              <a:avLst/>
              <a:gdLst/>
              <a:ahLst/>
              <a:cxnLst/>
              <a:rect l="l" t="t" r="r" b="b"/>
              <a:pathLst>
                <a:path w="430" h="513" extrusionOk="0">
                  <a:moveTo>
                    <a:pt x="430" y="1"/>
                  </a:moveTo>
                  <a:cubicBezTo>
                    <a:pt x="263" y="96"/>
                    <a:pt x="156" y="156"/>
                    <a:pt x="1" y="251"/>
                  </a:cubicBezTo>
                  <a:cubicBezTo>
                    <a:pt x="156" y="346"/>
                    <a:pt x="263" y="406"/>
                    <a:pt x="430" y="513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4795525" y="1899975"/>
              <a:ext cx="11350" cy="13100"/>
            </a:xfrm>
            <a:custGeom>
              <a:avLst/>
              <a:gdLst/>
              <a:ahLst/>
              <a:cxnLst/>
              <a:rect l="l" t="t" r="r" b="b"/>
              <a:pathLst>
                <a:path w="454" h="524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15" y="12"/>
                    <a:pt x="132" y="24"/>
                    <a:pt x="1" y="48"/>
                  </a:cubicBezTo>
                  <a:cubicBezTo>
                    <a:pt x="48" y="191"/>
                    <a:pt x="72" y="322"/>
                    <a:pt x="143" y="524"/>
                  </a:cubicBezTo>
                  <a:cubicBezTo>
                    <a:pt x="417" y="333"/>
                    <a:pt x="453" y="203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4953575" y="1621050"/>
              <a:ext cx="11950" cy="12550"/>
            </a:xfrm>
            <a:custGeom>
              <a:avLst/>
              <a:gdLst/>
              <a:ahLst/>
              <a:cxnLst/>
              <a:rect l="l" t="t" r="r" b="b"/>
              <a:pathLst>
                <a:path w="478" h="502" extrusionOk="0">
                  <a:moveTo>
                    <a:pt x="358" y="1"/>
                  </a:moveTo>
                  <a:cubicBezTo>
                    <a:pt x="263" y="84"/>
                    <a:pt x="156" y="156"/>
                    <a:pt x="1" y="275"/>
                  </a:cubicBezTo>
                  <a:cubicBezTo>
                    <a:pt x="156" y="370"/>
                    <a:pt x="239" y="418"/>
                    <a:pt x="370" y="501"/>
                  </a:cubicBezTo>
                  <a:cubicBezTo>
                    <a:pt x="418" y="334"/>
                    <a:pt x="453" y="215"/>
                    <a:pt x="477" y="108"/>
                  </a:cubicBezTo>
                  <a:cubicBezTo>
                    <a:pt x="441" y="72"/>
                    <a:pt x="406" y="37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524775" y="1663425"/>
              <a:ext cx="12250" cy="12825"/>
            </a:xfrm>
            <a:custGeom>
              <a:avLst/>
              <a:gdLst/>
              <a:ahLst/>
              <a:cxnLst/>
              <a:rect l="l" t="t" r="r" b="b"/>
              <a:pathLst>
                <a:path w="490" h="513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215"/>
                    <a:pt x="156" y="322"/>
                    <a:pt x="239" y="513"/>
                  </a:cubicBezTo>
                  <a:cubicBezTo>
                    <a:pt x="346" y="322"/>
                    <a:pt x="406" y="227"/>
                    <a:pt x="489" y="84"/>
                  </a:cubicBezTo>
                  <a:cubicBezTo>
                    <a:pt x="334" y="60"/>
                    <a:pt x="251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377450" y="2112800"/>
              <a:ext cx="10450" cy="11750"/>
            </a:xfrm>
            <a:custGeom>
              <a:avLst/>
              <a:gdLst/>
              <a:ahLst/>
              <a:cxnLst/>
              <a:rect l="l" t="t" r="r" b="b"/>
              <a:pathLst>
                <a:path w="418" h="470" extrusionOk="0">
                  <a:moveTo>
                    <a:pt x="274" y="0"/>
                  </a:moveTo>
                  <a:cubicBezTo>
                    <a:pt x="155" y="131"/>
                    <a:pt x="84" y="191"/>
                    <a:pt x="0" y="286"/>
                  </a:cubicBezTo>
                  <a:cubicBezTo>
                    <a:pt x="99" y="398"/>
                    <a:pt x="176" y="469"/>
                    <a:pt x="253" y="469"/>
                  </a:cubicBezTo>
                  <a:cubicBezTo>
                    <a:pt x="306" y="469"/>
                    <a:pt x="359" y="435"/>
                    <a:pt x="417" y="357"/>
                  </a:cubicBezTo>
                  <a:cubicBezTo>
                    <a:pt x="381" y="274"/>
                    <a:pt x="346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417925" y="2131550"/>
              <a:ext cx="10150" cy="9850"/>
            </a:xfrm>
            <a:custGeom>
              <a:avLst/>
              <a:gdLst/>
              <a:ahLst/>
              <a:cxnLst/>
              <a:rect l="l" t="t" r="r" b="b"/>
              <a:pathLst>
                <a:path w="406" h="394" extrusionOk="0">
                  <a:moveTo>
                    <a:pt x="239" y="0"/>
                  </a:moveTo>
                  <a:cubicBezTo>
                    <a:pt x="1" y="167"/>
                    <a:pt x="1" y="167"/>
                    <a:pt x="179" y="393"/>
                  </a:cubicBezTo>
                  <a:cubicBezTo>
                    <a:pt x="251" y="345"/>
                    <a:pt x="322" y="286"/>
                    <a:pt x="405" y="214"/>
                  </a:cubicBezTo>
                  <a:cubicBezTo>
                    <a:pt x="334" y="131"/>
                    <a:pt x="286" y="72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4913100" y="1597725"/>
              <a:ext cx="8650" cy="7575"/>
            </a:xfrm>
            <a:custGeom>
              <a:avLst/>
              <a:gdLst/>
              <a:ahLst/>
              <a:cxnLst/>
              <a:rect l="l" t="t" r="r" b="b"/>
              <a:pathLst>
                <a:path w="346" h="303" extrusionOk="0">
                  <a:moveTo>
                    <a:pt x="152" y="0"/>
                  </a:moveTo>
                  <a:cubicBezTo>
                    <a:pt x="118" y="0"/>
                    <a:pt x="80" y="6"/>
                    <a:pt x="36" y="17"/>
                  </a:cubicBezTo>
                  <a:cubicBezTo>
                    <a:pt x="24" y="89"/>
                    <a:pt x="12" y="160"/>
                    <a:pt x="1" y="303"/>
                  </a:cubicBezTo>
                  <a:cubicBezTo>
                    <a:pt x="143" y="267"/>
                    <a:pt x="239" y="243"/>
                    <a:pt x="346" y="232"/>
                  </a:cubicBezTo>
                  <a:cubicBezTo>
                    <a:pt x="318" y="67"/>
                    <a:pt x="263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082300" y="1972300"/>
              <a:ext cx="6875" cy="8350"/>
            </a:xfrm>
            <a:custGeom>
              <a:avLst/>
              <a:gdLst/>
              <a:ahLst/>
              <a:cxnLst/>
              <a:rect l="l" t="t" r="r" b="b"/>
              <a:pathLst>
                <a:path w="275" h="334" extrusionOk="0">
                  <a:moveTo>
                    <a:pt x="274" y="0"/>
                  </a:moveTo>
                  <a:cubicBezTo>
                    <a:pt x="0" y="179"/>
                    <a:pt x="0" y="179"/>
                    <a:pt x="274" y="33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457525" y="2131550"/>
              <a:ext cx="12225" cy="9850"/>
            </a:xfrm>
            <a:custGeom>
              <a:avLst/>
              <a:gdLst/>
              <a:ahLst/>
              <a:cxnLst/>
              <a:rect l="l" t="t" r="r" b="b"/>
              <a:pathLst>
                <a:path w="489" h="394" extrusionOk="0">
                  <a:moveTo>
                    <a:pt x="274" y="0"/>
                  </a:moveTo>
                  <a:cubicBezTo>
                    <a:pt x="36" y="12"/>
                    <a:pt x="0" y="119"/>
                    <a:pt x="179" y="393"/>
                  </a:cubicBezTo>
                  <a:cubicBezTo>
                    <a:pt x="333" y="250"/>
                    <a:pt x="488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4735100" y="1636850"/>
              <a:ext cx="8950" cy="7725"/>
            </a:xfrm>
            <a:custGeom>
              <a:avLst/>
              <a:gdLst/>
              <a:ahLst/>
              <a:cxnLst/>
              <a:rect l="l" t="t" r="r" b="b"/>
              <a:pathLst>
                <a:path w="358" h="309" extrusionOk="0">
                  <a:moveTo>
                    <a:pt x="191" y="0"/>
                  </a:moveTo>
                  <a:cubicBezTo>
                    <a:pt x="132" y="71"/>
                    <a:pt x="84" y="143"/>
                    <a:pt x="1" y="238"/>
                  </a:cubicBezTo>
                  <a:cubicBezTo>
                    <a:pt x="93" y="287"/>
                    <a:pt x="163" y="309"/>
                    <a:pt x="215" y="309"/>
                  </a:cubicBezTo>
                  <a:cubicBezTo>
                    <a:pt x="304" y="309"/>
                    <a:pt x="343" y="244"/>
                    <a:pt x="358" y="131"/>
                  </a:cubicBezTo>
                  <a:cubicBezTo>
                    <a:pt x="310" y="95"/>
                    <a:pt x="263" y="6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129625" y="1683975"/>
              <a:ext cx="8900" cy="6900"/>
            </a:xfrm>
            <a:custGeom>
              <a:avLst/>
              <a:gdLst/>
              <a:ahLst/>
              <a:cxnLst/>
              <a:rect l="l" t="t" r="r" b="b"/>
              <a:pathLst>
                <a:path w="356" h="276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08" y="95"/>
                    <a:pt x="60" y="179"/>
                    <a:pt x="0" y="274"/>
                  </a:cubicBezTo>
                  <a:cubicBezTo>
                    <a:pt x="19" y="275"/>
                    <a:pt x="38" y="275"/>
                    <a:pt x="55" y="275"/>
                  </a:cubicBezTo>
                  <a:cubicBezTo>
                    <a:pt x="286" y="275"/>
                    <a:pt x="355" y="20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985250" y="2042550"/>
              <a:ext cx="8675" cy="6300"/>
            </a:xfrm>
            <a:custGeom>
              <a:avLst/>
              <a:gdLst/>
              <a:ahLst/>
              <a:cxnLst/>
              <a:rect l="l" t="t" r="r" b="b"/>
              <a:pathLst>
                <a:path w="347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91" y="48"/>
                    <a:pt x="132" y="95"/>
                    <a:pt x="1" y="203"/>
                  </a:cubicBezTo>
                  <a:cubicBezTo>
                    <a:pt x="102" y="235"/>
                    <a:pt x="177" y="251"/>
                    <a:pt x="228" y="251"/>
                  </a:cubicBezTo>
                  <a:cubicBezTo>
                    <a:pt x="347" y="251"/>
                    <a:pt x="342" y="166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728550" y="189847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60" y="1"/>
                  </a:moveTo>
                  <a:cubicBezTo>
                    <a:pt x="36" y="36"/>
                    <a:pt x="25" y="72"/>
                    <a:pt x="1" y="108"/>
                  </a:cubicBezTo>
                  <a:cubicBezTo>
                    <a:pt x="72" y="143"/>
                    <a:pt x="120" y="191"/>
                    <a:pt x="179" y="227"/>
                  </a:cubicBezTo>
                  <a:cubicBezTo>
                    <a:pt x="203" y="179"/>
                    <a:pt x="227" y="132"/>
                    <a:pt x="263" y="72"/>
                  </a:cubicBezTo>
                  <a:cubicBezTo>
                    <a:pt x="191" y="48"/>
                    <a:pt x="120" y="24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004000" y="1716900"/>
              <a:ext cx="7125" cy="5700"/>
            </a:xfrm>
            <a:custGeom>
              <a:avLst/>
              <a:gdLst/>
              <a:ahLst/>
              <a:cxnLst/>
              <a:rect l="l" t="t" r="r" b="b"/>
              <a:pathLst>
                <a:path w="285" h="228" extrusionOk="0">
                  <a:moveTo>
                    <a:pt x="191" y="1"/>
                  </a:moveTo>
                  <a:cubicBezTo>
                    <a:pt x="132" y="60"/>
                    <a:pt x="84" y="120"/>
                    <a:pt x="1" y="215"/>
                  </a:cubicBezTo>
                  <a:cubicBezTo>
                    <a:pt x="52" y="223"/>
                    <a:pt x="96" y="227"/>
                    <a:pt x="131" y="227"/>
                  </a:cubicBezTo>
                  <a:cubicBezTo>
                    <a:pt x="261" y="227"/>
                    <a:pt x="285" y="169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730125" y="1702475"/>
              <a:ext cx="375" cy="1050"/>
            </a:xfrm>
            <a:custGeom>
              <a:avLst/>
              <a:gdLst/>
              <a:ahLst/>
              <a:cxnLst/>
              <a:rect l="l" t="t" r="r" b="b"/>
              <a:pathLst>
                <a:path w="15" h="42" extrusionOk="0">
                  <a:moveTo>
                    <a:pt x="0" y="6"/>
                  </a:moveTo>
                  <a:cubicBezTo>
                    <a:pt x="0" y="6"/>
                    <a:pt x="4" y="16"/>
                    <a:pt x="14" y="42"/>
                  </a:cubicBezTo>
                  <a:cubicBezTo>
                    <a:pt x="7" y="22"/>
                    <a:pt x="1" y="6"/>
                    <a:pt x="0" y="6"/>
                  </a:cubicBezTo>
                  <a:close/>
                  <a:moveTo>
                    <a:pt x="9" y="1"/>
                  </a:moveTo>
                  <a:cubicBezTo>
                    <a:pt x="8" y="1"/>
                    <a:pt x="9" y="12"/>
                    <a:pt x="14" y="42"/>
                  </a:cubicBezTo>
                  <a:cubicBezTo>
                    <a:pt x="14" y="21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9"/>
          <p:cNvSpPr txBox="1">
            <a:spLocks noGrp="1"/>
          </p:cNvSpPr>
          <p:nvPr>
            <p:ph type="subTitle" idx="1"/>
          </p:nvPr>
        </p:nvSpPr>
        <p:spPr>
          <a:xfrm>
            <a:off x="303167" y="2495550"/>
            <a:ext cx="4040233" cy="2019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Footlight MT Light" pitchFamily="18" charset="0"/>
              </a:rPr>
              <a:t>a.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Footlight MT Light" pitchFamily="18" charset="0"/>
              </a:rPr>
              <a:t> Login</a:t>
            </a:r>
            <a:r>
              <a:rPr lang="en-US" sz="1600" dirty="0" smtClean="0">
                <a:latin typeface="Footlight MT Light" pitchFamily="18" charset="0"/>
              </a:rPr>
              <a:t/>
            </a:r>
            <a:br>
              <a:rPr lang="en-US" sz="1600" dirty="0" smtClean="0">
                <a:latin typeface="Footlight MT Light" pitchFamily="18" charset="0"/>
              </a:rPr>
            </a:b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login ,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fungsi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java script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digunakan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untuk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membuat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validasi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login ,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memunculkan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alert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berhasil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login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dan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alert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gagal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login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jika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memasukkan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username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dan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password. yang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tidak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benar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  <a:endParaRPr sz="1600" dirty="0">
              <a:solidFill>
                <a:schemeClr val="tx1">
                  <a:lumMod val="10000"/>
                </a:schemeClr>
              </a:solidFill>
              <a:latin typeface="Footlight MT Light" pitchFamily="18" charset="0"/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 rotWithShape="1">
          <a:blip r:embed="rId3">
            <a:alphaModFix/>
          </a:blip>
          <a:srcRect l="2989" r="2989" b="26680"/>
          <a:stretch/>
        </p:blipFill>
        <p:spPr>
          <a:xfrm>
            <a:off x="4746800" y="0"/>
            <a:ext cx="4397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9" r="55760" b="51360"/>
          <a:stretch/>
        </p:blipFill>
        <p:spPr>
          <a:xfrm>
            <a:off x="4763869" y="1276349"/>
            <a:ext cx="4359058" cy="2819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9"/>
          <p:cNvGrpSpPr/>
          <p:nvPr/>
        </p:nvGrpSpPr>
        <p:grpSpPr>
          <a:xfrm>
            <a:off x="-549102" y="-340680"/>
            <a:ext cx="4530511" cy="1196373"/>
            <a:chOff x="3766225" y="1584000"/>
            <a:chExt cx="2395575" cy="632600"/>
          </a:xfrm>
        </p:grpSpPr>
        <p:sp>
          <p:nvSpPr>
            <p:cNvPr id="355" name="Google Shape;355;p39"/>
            <p:cNvSpPr/>
            <p:nvPr/>
          </p:nvSpPr>
          <p:spPr>
            <a:xfrm>
              <a:off x="5966800" y="1743200"/>
              <a:ext cx="40225" cy="36650"/>
            </a:xfrm>
            <a:custGeom>
              <a:avLst/>
              <a:gdLst/>
              <a:ahLst/>
              <a:cxnLst/>
              <a:rect l="l" t="t" r="r" b="b"/>
              <a:pathLst>
                <a:path w="1609" h="1466" extrusionOk="0">
                  <a:moveTo>
                    <a:pt x="798" y="1"/>
                  </a:moveTo>
                  <a:cubicBezTo>
                    <a:pt x="429" y="60"/>
                    <a:pt x="155" y="203"/>
                    <a:pt x="84" y="536"/>
                  </a:cubicBezTo>
                  <a:cubicBezTo>
                    <a:pt x="1" y="917"/>
                    <a:pt x="120" y="1227"/>
                    <a:pt x="453" y="1465"/>
                  </a:cubicBezTo>
                  <a:lnTo>
                    <a:pt x="1227" y="1465"/>
                  </a:lnTo>
                  <a:cubicBezTo>
                    <a:pt x="1358" y="1251"/>
                    <a:pt x="1489" y="1036"/>
                    <a:pt x="1608" y="846"/>
                  </a:cubicBezTo>
                  <a:cubicBezTo>
                    <a:pt x="1513" y="620"/>
                    <a:pt x="1441" y="453"/>
                    <a:pt x="1346" y="227"/>
                  </a:cubicBezTo>
                  <a:cubicBezTo>
                    <a:pt x="1132" y="132"/>
                    <a:pt x="941" y="60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4427925" y="1775300"/>
              <a:ext cx="35150" cy="35800"/>
            </a:xfrm>
            <a:custGeom>
              <a:avLst/>
              <a:gdLst/>
              <a:ahLst/>
              <a:cxnLst/>
              <a:rect l="l" t="t" r="r" b="b"/>
              <a:pathLst>
                <a:path w="1406" h="1432" extrusionOk="0">
                  <a:moveTo>
                    <a:pt x="714" y="0"/>
                  </a:moveTo>
                  <a:cubicBezTo>
                    <a:pt x="564" y="0"/>
                    <a:pt x="410" y="64"/>
                    <a:pt x="239" y="193"/>
                  </a:cubicBezTo>
                  <a:cubicBezTo>
                    <a:pt x="167" y="372"/>
                    <a:pt x="84" y="598"/>
                    <a:pt x="0" y="800"/>
                  </a:cubicBezTo>
                  <a:cubicBezTo>
                    <a:pt x="286" y="1241"/>
                    <a:pt x="286" y="1241"/>
                    <a:pt x="739" y="1431"/>
                  </a:cubicBezTo>
                  <a:cubicBezTo>
                    <a:pt x="1036" y="1384"/>
                    <a:pt x="1262" y="1217"/>
                    <a:pt x="1346" y="931"/>
                  </a:cubicBezTo>
                  <a:cubicBezTo>
                    <a:pt x="1393" y="764"/>
                    <a:pt x="1405" y="562"/>
                    <a:pt x="1346" y="407"/>
                  </a:cubicBezTo>
                  <a:cubicBezTo>
                    <a:pt x="1298" y="264"/>
                    <a:pt x="1143" y="157"/>
                    <a:pt x="1012" y="86"/>
                  </a:cubicBezTo>
                  <a:cubicBezTo>
                    <a:pt x="912" y="29"/>
                    <a:pt x="814" y="0"/>
                    <a:pt x="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5305700" y="1773275"/>
              <a:ext cx="26525" cy="28300"/>
            </a:xfrm>
            <a:custGeom>
              <a:avLst/>
              <a:gdLst/>
              <a:ahLst/>
              <a:cxnLst/>
              <a:rect l="l" t="t" r="r" b="b"/>
              <a:pathLst>
                <a:path w="1061" h="1132" extrusionOk="0">
                  <a:moveTo>
                    <a:pt x="715" y="0"/>
                  </a:moveTo>
                  <a:cubicBezTo>
                    <a:pt x="537" y="60"/>
                    <a:pt x="299" y="143"/>
                    <a:pt x="84" y="214"/>
                  </a:cubicBezTo>
                  <a:cubicBezTo>
                    <a:pt x="1" y="869"/>
                    <a:pt x="13" y="881"/>
                    <a:pt x="572" y="1131"/>
                  </a:cubicBezTo>
                  <a:cubicBezTo>
                    <a:pt x="846" y="1060"/>
                    <a:pt x="1013" y="893"/>
                    <a:pt x="1037" y="607"/>
                  </a:cubicBezTo>
                  <a:cubicBezTo>
                    <a:pt x="1061" y="369"/>
                    <a:pt x="1061" y="131"/>
                    <a:pt x="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216875" y="1735450"/>
              <a:ext cx="25925" cy="26825"/>
            </a:xfrm>
            <a:custGeom>
              <a:avLst/>
              <a:gdLst/>
              <a:ahLst/>
              <a:cxnLst/>
              <a:rect l="l" t="t" r="r" b="b"/>
              <a:pathLst>
                <a:path w="1037" h="1073" extrusionOk="0">
                  <a:moveTo>
                    <a:pt x="477" y="1"/>
                  </a:moveTo>
                  <a:cubicBezTo>
                    <a:pt x="370" y="49"/>
                    <a:pt x="239" y="132"/>
                    <a:pt x="120" y="191"/>
                  </a:cubicBezTo>
                  <a:cubicBezTo>
                    <a:pt x="1" y="656"/>
                    <a:pt x="179" y="918"/>
                    <a:pt x="620" y="1073"/>
                  </a:cubicBezTo>
                  <a:cubicBezTo>
                    <a:pt x="763" y="942"/>
                    <a:pt x="906" y="811"/>
                    <a:pt x="1037" y="680"/>
                  </a:cubicBezTo>
                  <a:cubicBezTo>
                    <a:pt x="977" y="275"/>
                    <a:pt x="822" y="72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169550" y="1808675"/>
              <a:ext cx="25325" cy="24750"/>
            </a:xfrm>
            <a:custGeom>
              <a:avLst/>
              <a:gdLst/>
              <a:ahLst/>
              <a:cxnLst/>
              <a:rect l="l" t="t" r="r" b="b"/>
              <a:pathLst>
                <a:path w="1013" h="990" extrusionOk="0">
                  <a:moveTo>
                    <a:pt x="501" y="1"/>
                  </a:moveTo>
                  <a:cubicBezTo>
                    <a:pt x="239" y="120"/>
                    <a:pt x="1" y="275"/>
                    <a:pt x="25" y="691"/>
                  </a:cubicBezTo>
                  <a:cubicBezTo>
                    <a:pt x="191" y="787"/>
                    <a:pt x="370" y="882"/>
                    <a:pt x="572" y="989"/>
                  </a:cubicBezTo>
                  <a:cubicBezTo>
                    <a:pt x="739" y="834"/>
                    <a:pt x="882" y="691"/>
                    <a:pt x="1013" y="561"/>
                  </a:cubicBezTo>
                  <a:cubicBezTo>
                    <a:pt x="929" y="203"/>
                    <a:pt x="810" y="25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5871850" y="1666550"/>
              <a:ext cx="20875" cy="16650"/>
            </a:xfrm>
            <a:custGeom>
              <a:avLst/>
              <a:gdLst/>
              <a:ahLst/>
              <a:cxnLst/>
              <a:rect l="l" t="t" r="r" b="b"/>
              <a:pathLst>
                <a:path w="835" h="666" extrusionOk="0">
                  <a:moveTo>
                    <a:pt x="452" y="1"/>
                  </a:moveTo>
                  <a:cubicBezTo>
                    <a:pt x="355" y="1"/>
                    <a:pt x="227" y="45"/>
                    <a:pt x="1" y="122"/>
                  </a:cubicBezTo>
                  <a:cubicBezTo>
                    <a:pt x="1" y="288"/>
                    <a:pt x="1" y="407"/>
                    <a:pt x="1" y="527"/>
                  </a:cubicBezTo>
                  <a:cubicBezTo>
                    <a:pt x="195" y="621"/>
                    <a:pt x="287" y="665"/>
                    <a:pt x="385" y="665"/>
                  </a:cubicBezTo>
                  <a:cubicBezTo>
                    <a:pt x="473" y="665"/>
                    <a:pt x="565" y="630"/>
                    <a:pt x="739" y="562"/>
                  </a:cubicBezTo>
                  <a:cubicBezTo>
                    <a:pt x="763" y="515"/>
                    <a:pt x="798" y="455"/>
                    <a:pt x="822" y="384"/>
                  </a:cubicBezTo>
                  <a:cubicBezTo>
                    <a:pt x="834" y="348"/>
                    <a:pt x="822" y="288"/>
                    <a:pt x="822" y="253"/>
                  </a:cubicBezTo>
                  <a:cubicBezTo>
                    <a:pt x="653" y="77"/>
                    <a:pt x="580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835700" y="1978250"/>
              <a:ext cx="18500" cy="20550"/>
            </a:xfrm>
            <a:custGeom>
              <a:avLst/>
              <a:gdLst/>
              <a:ahLst/>
              <a:cxnLst/>
              <a:rect l="l" t="t" r="r" b="b"/>
              <a:pathLst>
                <a:path w="740" h="822" extrusionOk="0">
                  <a:moveTo>
                    <a:pt x="191" y="0"/>
                  </a:moveTo>
                  <a:cubicBezTo>
                    <a:pt x="120" y="155"/>
                    <a:pt x="72" y="274"/>
                    <a:pt x="1" y="429"/>
                  </a:cubicBezTo>
                  <a:cubicBezTo>
                    <a:pt x="132" y="560"/>
                    <a:pt x="251" y="691"/>
                    <a:pt x="382" y="822"/>
                  </a:cubicBezTo>
                  <a:cubicBezTo>
                    <a:pt x="525" y="751"/>
                    <a:pt x="644" y="691"/>
                    <a:pt x="739" y="631"/>
                  </a:cubicBezTo>
                  <a:cubicBezTo>
                    <a:pt x="715" y="191"/>
                    <a:pt x="715" y="131"/>
                    <a:pt x="572" y="48"/>
                  </a:cubicBezTo>
                  <a:cubicBezTo>
                    <a:pt x="465" y="0"/>
                    <a:pt x="322" y="12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236525" y="1841125"/>
              <a:ext cx="18175" cy="18700"/>
            </a:xfrm>
            <a:custGeom>
              <a:avLst/>
              <a:gdLst/>
              <a:ahLst/>
              <a:cxnLst/>
              <a:rect l="l" t="t" r="r" b="b"/>
              <a:pathLst>
                <a:path w="727" h="748" extrusionOk="0">
                  <a:moveTo>
                    <a:pt x="453" y="1"/>
                  </a:moveTo>
                  <a:cubicBezTo>
                    <a:pt x="298" y="84"/>
                    <a:pt x="144" y="167"/>
                    <a:pt x="1" y="251"/>
                  </a:cubicBezTo>
                  <a:cubicBezTo>
                    <a:pt x="13" y="417"/>
                    <a:pt x="24" y="525"/>
                    <a:pt x="36" y="632"/>
                  </a:cubicBezTo>
                  <a:cubicBezTo>
                    <a:pt x="202" y="706"/>
                    <a:pt x="321" y="747"/>
                    <a:pt x="411" y="747"/>
                  </a:cubicBezTo>
                  <a:cubicBezTo>
                    <a:pt x="582" y="747"/>
                    <a:pt x="649" y="601"/>
                    <a:pt x="727" y="251"/>
                  </a:cubicBezTo>
                  <a:cubicBezTo>
                    <a:pt x="656" y="179"/>
                    <a:pt x="572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246650" y="1622250"/>
              <a:ext cx="19975" cy="17875"/>
            </a:xfrm>
            <a:custGeom>
              <a:avLst/>
              <a:gdLst/>
              <a:ahLst/>
              <a:cxnLst/>
              <a:rect l="l" t="t" r="r" b="b"/>
              <a:pathLst>
                <a:path w="799" h="715" extrusionOk="0">
                  <a:moveTo>
                    <a:pt x="465" y="1"/>
                  </a:moveTo>
                  <a:cubicBezTo>
                    <a:pt x="251" y="108"/>
                    <a:pt x="60" y="179"/>
                    <a:pt x="0" y="477"/>
                  </a:cubicBezTo>
                  <a:cubicBezTo>
                    <a:pt x="72" y="548"/>
                    <a:pt x="155" y="632"/>
                    <a:pt x="239" y="715"/>
                  </a:cubicBezTo>
                  <a:cubicBezTo>
                    <a:pt x="584" y="679"/>
                    <a:pt x="739" y="489"/>
                    <a:pt x="798" y="155"/>
                  </a:cubicBezTo>
                  <a:cubicBezTo>
                    <a:pt x="679" y="96"/>
                    <a:pt x="560" y="48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5746825" y="1718775"/>
              <a:ext cx="20275" cy="17225"/>
            </a:xfrm>
            <a:custGeom>
              <a:avLst/>
              <a:gdLst/>
              <a:ahLst/>
              <a:cxnLst/>
              <a:rect l="l" t="t" r="r" b="b"/>
              <a:pathLst>
                <a:path w="811" h="689" extrusionOk="0">
                  <a:moveTo>
                    <a:pt x="401" y="0"/>
                  </a:moveTo>
                  <a:cubicBezTo>
                    <a:pt x="361" y="0"/>
                    <a:pt x="317" y="12"/>
                    <a:pt x="263" y="33"/>
                  </a:cubicBezTo>
                  <a:cubicBezTo>
                    <a:pt x="144" y="69"/>
                    <a:pt x="72" y="200"/>
                    <a:pt x="1" y="271"/>
                  </a:cubicBezTo>
                  <a:cubicBezTo>
                    <a:pt x="35" y="546"/>
                    <a:pt x="136" y="688"/>
                    <a:pt x="408" y="688"/>
                  </a:cubicBezTo>
                  <a:cubicBezTo>
                    <a:pt x="419" y="688"/>
                    <a:pt x="430" y="688"/>
                    <a:pt x="442" y="688"/>
                  </a:cubicBezTo>
                  <a:cubicBezTo>
                    <a:pt x="537" y="604"/>
                    <a:pt x="656" y="509"/>
                    <a:pt x="811" y="390"/>
                  </a:cubicBezTo>
                  <a:cubicBezTo>
                    <a:pt x="606" y="105"/>
                    <a:pt x="521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5182175" y="2166950"/>
              <a:ext cx="18200" cy="19700"/>
            </a:xfrm>
            <a:custGeom>
              <a:avLst/>
              <a:gdLst/>
              <a:ahLst/>
              <a:cxnLst/>
              <a:rect l="l" t="t" r="r" b="b"/>
              <a:pathLst>
                <a:path w="728" h="788" extrusionOk="0">
                  <a:moveTo>
                    <a:pt x="453" y="1"/>
                  </a:moveTo>
                  <a:cubicBezTo>
                    <a:pt x="13" y="227"/>
                    <a:pt x="1" y="251"/>
                    <a:pt x="251" y="787"/>
                  </a:cubicBezTo>
                  <a:cubicBezTo>
                    <a:pt x="264" y="787"/>
                    <a:pt x="277" y="788"/>
                    <a:pt x="289" y="788"/>
                  </a:cubicBezTo>
                  <a:cubicBezTo>
                    <a:pt x="526" y="788"/>
                    <a:pt x="646" y="681"/>
                    <a:pt x="679" y="489"/>
                  </a:cubicBezTo>
                  <a:cubicBezTo>
                    <a:pt x="727" y="275"/>
                    <a:pt x="703" y="72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3869825" y="1598225"/>
              <a:ext cx="20550" cy="18100"/>
            </a:xfrm>
            <a:custGeom>
              <a:avLst/>
              <a:gdLst/>
              <a:ahLst/>
              <a:cxnLst/>
              <a:rect l="l" t="t" r="r" b="b"/>
              <a:pathLst>
                <a:path w="822" h="724" extrusionOk="0">
                  <a:moveTo>
                    <a:pt x="478" y="0"/>
                  </a:moveTo>
                  <a:cubicBezTo>
                    <a:pt x="366" y="0"/>
                    <a:pt x="260" y="107"/>
                    <a:pt x="0" y="366"/>
                  </a:cubicBezTo>
                  <a:cubicBezTo>
                    <a:pt x="107" y="497"/>
                    <a:pt x="203" y="604"/>
                    <a:pt x="286" y="723"/>
                  </a:cubicBezTo>
                  <a:cubicBezTo>
                    <a:pt x="607" y="616"/>
                    <a:pt x="822" y="485"/>
                    <a:pt x="774" y="140"/>
                  </a:cubicBezTo>
                  <a:cubicBezTo>
                    <a:pt x="637" y="52"/>
                    <a:pt x="556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5986150" y="1747575"/>
              <a:ext cx="22350" cy="18475"/>
            </a:xfrm>
            <a:custGeom>
              <a:avLst/>
              <a:gdLst/>
              <a:ahLst/>
              <a:cxnLst/>
              <a:rect l="l" t="t" r="r" b="b"/>
              <a:pathLst>
                <a:path w="894" h="739" extrusionOk="0">
                  <a:moveTo>
                    <a:pt x="584" y="0"/>
                  </a:moveTo>
                  <a:cubicBezTo>
                    <a:pt x="24" y="310"/>
                    <a:pt x="1" y="453"/>
                    <a:pt x="441" y="738"/>
                  </a:cubicBezTo>
                  <a:cubicBezTo>
                    <a:pt x="822" y="560"/>
                    <a:pt x="894" y="464"/>
                    <a:pt x="834" y="191"/>
                  </a:cubicBezTo>
                  <a:cubicBezTo>
                    <a:pt x="775" y="143"/>
                    <a:pt x="691" y="83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6016525" y="1730600"/>
              <a:ext cx="18475" cy="16700"/>
            </a:xfrm>
            <a:custGeom>
              <a:avLst/>
              <a:gdLst/>
              <a:ahLst/>
              <a:cxnLst/>
              <a:rect l="l" t="t" r="r" b="b"/>
              <a:pathLst>
                <a:path w="739" h="668" extrusionOk="0">
                  <a:moveTo>
                    <a:pt x="405" y="0"/>
                  </a:moveTo>
                  <a:cubicBezTo>
                    <a:pt x="167" y="179"/>
                    <a:pt x="0" y="346"/>
                    <a:pt x="238" y="667"/>
                  </a:cubicBezTo>
                  <a:cubicBezTo>
                    <a:pt x="667" y="643"/>
                    <a:pt x="667" y="643"/>
                    <a:pt x="738" y="179"/>
                  </a:cubicBezTo>
                  <a:cubicBezTo>
                    <a:pt x="643" y="131"/>
                    <a:pt x="524" y="72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766225" y="1584000"/>
              <a:ext cx="17300" cy="16575"/>
            </a:xfrm>
            <a:custGeom>
              <a:avLst/>
              <a:gdLst/>
              <a:ahLst/>
              <a:cxnLst/>
              <a:rect l="l" t="t" r="r" b="b"/>
              <a:pathLst>
                <a:path w="692" h="663" extrusionOk="0">
                  <a:moveTo>
                    <a:pt x="377" y="1"/>
                  </a:moveTo>
                  <a:cubicBezTo>
                    <a:pt x="334" y="1"/>
                    <a:pt x="292" y="7"/>
                    <a:pt x="263" y="30"/>
                  </a:cubicBezTo>
                  <a:cubicBezTo>
                    <a:pt x="156" y="114"/>
                    <a:pt x="96" y="233"/>
                    <a:pt x="1" y="352"/>
                  </a:cubicBezTo>
                  <a:cubicBezTo>
                    <a:pt x="119" y="546"/>
                    <a:pt x="226" y="663"/>
                    <a:pt x="362" y="663"/>
                  </a:cubicBezTo>
                  <a:cubicBezTo>
                    <a:pt x="418" y="663"/>
                    <a:pt x="479" y="643"/>
                    <a:pt x="548" y="602"/>
                  </a:cubicBezTo>
                  <a:cubicBezTo>
                    <a:pt x="668" y="400"/>
                    <a:pt x="691" y="209"/>
                    <a:pt x="501" y="7"/>
                  </a:cubicBezTo>
                  <a:cubicBezTo>
                    <a:pt x="465" y="7"/>
                    <a:pt x="420" y="1"/>
                    <a:pt x="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419725" y="1807175"/>
              <a:ext cx="17575" cy="15225"/>
            </a:xfrm>
            <a:custGeom>
              <a:avLst/>
              <a:gdLst/>
              <a:ahLst/>
              <a:cxnLst/>
              <a:rect l="l" t="t" r="r" b="b"/>
              <a:pathLst>
                <a:path w="703" h="609" extrusionOk="0">
                  <a:moveTo>
                    <a:pt x="305" y="0"/>
                  </a:moveTo>
                  <a:cubicBezTo>
                    <a:pt x="273" y="0"/>
                    <a:pt x="243" y="4"/>
                    <a:pt x="214" y="13"/>
                  </a:cubicBezTo>
                  <a:cubicBezTo>
                    <a:pt x="119" y="37"/>
                    <a:pt x="71" y="168"/>
                    <a:pt x="0" y="263"/>
                  </a:cubicBezTo>
                  <a:cubicBezTo>
                    <a:pt x="83" y="382"/>
                    <a:pt x="143" y="466"/>
                    <a:pt x="238" y="609"/>
                  </a:cubicBezTo>
                  <a:cubicBezTo>
                    <a:pt x="548" y="501"/>
                    <a:pt x="702" y="370"/>
                    <a:pt x="572" y="37"/>
                  </a:cubicBezTo>
                  <a:cubicBezTo>
                    <a:pt x="493" y="28"/>
                    <a:pt x="394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5212250" y="2187375"/>
              <a:ext cx="17575" cy="15925"/>
            </a:xfrm>
            <a:custGeom>
              <a:avLst/>
              <a:gdLst/>
              <a:ahLst/>
              <a:cxnLst/>
              <a:rect l="l" t="t" r="r" b="b"/>
              <a:pathLst>
                <a:path w="703" h="637" extrusionOk="0">
                  <a:moveTo>
                    <a:pt x="402" y="1"/>
                  </a:moveTo>
                  <a:cubicBezTo>
                    <a:pt x="300" y="1"/>
                    <a:pt x="207" y="56"/>
                    <a:pt x="119" y="136"/>
                  </a:cubicBezTo>
                  <a:cubicBezTo>
                    <a:pt x="60" y="184"/>
                    <a:pt x="48" y="291"/>
                    <a:pt x="0" y="410"/>
                  </a:cubicBezTo>
                  <a:cubicBezTo>
                    <a:pt x="167" y="482"/>
                    <a:pt x="298" y="541"/>
                    <a:pt x="500" y="637"/>
                  </a:cubicBezTo>
                  <a:cubicBezTo>
                    <a:pt x="596" y="410"/>
                    <a:pt x="655" y="267"/>
                    <a:pt x="703" y="160"/>
                  </a:cubicBezTo>
                  <a:cubicBezTo>
                    <a:pt x="595" y="47"/>
                    <a:pt x="495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509600" y="2047075"/>
              <a:ext cx="17300" cy="14225"/>
            </a:xfrm>
            <a:custGeom>
              <a:avLst/>
              <a:gdLst/>
              <a:ahLst/>
              <a:cxnLst/>
              <a:rect l="l" t="t" r="r" b="b"/>
              <a:pathLst>
                <a:path w="692" h="569" extrusionOk="0">
                  <a:moveTo>
                    <a:pt x="376" y="1"/>
                  </a:moveTo>
                  <a:cubicBezTo>
                    <a:pt x="283" y="1"/>
                    <a:pt x="194" y="42"/>
                    <a:pt x="108" y="117"/>
                  </a:cubicBezTo>
                  <a:cubicBezTo>
                    <a:pt x="60" y="153"/>
                    <a:pt x="36" y="224"/>
                    <a:pt x="1" y="284"/>
                  </a:cubicBezTo>
                  <a:cubicBezTo>
                    <a:pt x="73" y="463"/>
                    <a:pt x="171" y="568"/>
                    <a:pt x="343" y="568"/>
                  </a:cubicBezTo>
                  <a:cubicBezTo>
                    <a:pt x="399" y="568"/>
                    <a:pt x="463" y="557"/>
                    <a:pt x="536" y="534"/>
                  </a:cubicBezTo>
                  <a:cubicBezTo>
                    <a:pt x="584" y="426"/>
                    <a:pt x="632" y="284"/>
                    <a:pt x="691" y="153"/>
                  </a:cubicBezTo>
                  <a:cubicBezTo>
                    <a:pt x="581" y="48"/>
                    <a:pt x="476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460200" y="1741425"/>
              <a:ext cx="19075" cy="17275"/>
            </a:xfrm>
            <a:custGeom>
              <a:avLst/>
              <a:gdLst/>
              <a:ahLst/>
              <a:cxnLst/>
              <a:rect l="l" t="t" r="r" b="b"/>
              <a:pathLst>
                <a:path w="763" h="691" extrusionOk="0">
                  <a:moveTo>
                    <a:pt x="262" y="0"/>
                  </a:moveTo>
                  <a:lnTo>
                    <a:pt x="0" y="441"/>
                  </a:lnTo>
                  <a:cubicBezTo>
                    <a:pt x="143" y="536"/>
                    <a:pt x="250" y="607"/>
                    <a:pt x="381" y="691"/>
                  </a:cubicBezTo>
                  <a:cubicBezTo>
                    <a:pt x="488" y="560"/>
                    <a:pt x="584" y="441"/>
                    <a:pt x="762" y="238"/>
                  </a:cubicBezTo>
                  <a:cubicBezTo>
                    <a:pt x="548" y="131"/>
                    <a:pt x="417" y="72"/>
                    <a:pt x="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683600" y="1608550"/>
              <a:ext cx="16400" cy="14450"/>
            </a:xfrm>
            <a:custGeom>
              <a:avLst/>
              <a:gdLst/>
              <a:ahLst/>
              <a:cxnLst/>
              <a:rect l="l" t="t" r="r" b="b"/>
              <a:pathLst>
                <a:path w="656" h="578" extrusionOk="0">
                  <a:moveTo>
                    <a:pt x="310" y="1"/>
                  </a:moveTo>
                  <a:cubicBezTo>
                    <a:pt x="215" y="96"/>
                    <a:pt x="120" y="180"/>
                    <a:pt x="1" y="299"/>
                  </a:cubicBezTo>
                  <a:cubicBezTo>
                    <a:pt x="103" y="503"/>
                    <a:pt x="218" y="577"/>
                    <a:pt x="352" y="577"/>
                  </a:cubicBezTo>
                  <a:cubicBezTo>
                    <a:pt x="438" y="577"/>
                    <a:pt x="530" y="547"/>
                    <a:pt x="632" y="501"/>
                  </a:cubicBezTo>
                  <a:cubicBezTo>
                    <a:pt x="644" y="382"/>
                    <a:pt x="644" y="275"/>
                    <a:pt x="656" y="168"/>
                  </a:cubicBezTo>
                  <a:cubicBezTo>
                    <a:pt x="537" y="108"/>
                    <a:pt x="441" y="60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3893925" y="1788750"/>
              <a:ext cx="14600" cy="12525"/>
            </a:xfrm>
            <a:custGeom>
              <a:avLst/>
              <a:gdLst/>
              <a:ahLst/>
              <a:cxnLst/>
              <a:rect l="l" t="t" r="r" b="b"/>
              <a:pathLst>
                <a:path w="584" h="501" extrusionOk="0">
                  <a:moveTo>
                    <a:pt x="465" y="0"/>
                  </a:moveTo>
                  <a:cubicBezTo>
                    <a:pt x="298" y="48"/>
                    <a:pt x="167" y="84"/>
                    <a:pt x="1" y="131"/>
                  </a:cubicBezTo>
                  <a:cubicBezTo>
                    <a:pt x="36" y="274"/>
                    <a:pt x="60" y="381"/>
                    <a:pt x="84" y="500"/>
                  </a:cubicBezTo>
                  <a:lnTo>
                    <a:pt x="584" y="500"/>
                  </a:lnTo>
                  <a:cubicBezTo>
                    <a:pt x="536" y="298"/>
                    <a:pt x="513" y="179"/>
                    <a:pt x="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5707850" y="1600950"/>
              <a:ext cx="16975" cy="13300"/>
            </a:xfrm>
            <a:custGeom>
              <a:avLst/>
              <a:gdLst/>
              <a:ahLst/>
              <a:cxnLst/>
              <a:rect l="l" t="t" r="r" b="b"/>
              <a:pathLst>
                <a:path w="679" h="532" extrusionOk="0">
                  <a:moveTo>
                    <a:pt x="325" y="0"/>
                  </a:moveTo>
                  <a:cubicBezTo>
                    <a:pt x="192" y="0"/>
                    <a:pt x="82" y="80"/>
                    <a:pt x="0" y="317"/>
                  </a:cubicBezTo>
                  <a:cubicBezTo>
                    <a:pt x="107" y="400"/>
                    <a:pt x="203" y="472"/>
                    <a:pt x="298" y="531"/>
                  </a:cubicBezTo>
                  <a:cubicBezTo>
                    <a:pt x="536" y="412"/>
                    <a:pt x="679" y="293"/>
                    <a:pt x="524" y="43"/>
                  </a:cubicBezTo>
                  <a:cubicBezTo>
                    <a:pt x="453" y="17"/>
                    <a:pt x="387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989000" y="1639625"/>
              <a:ext cx="15200" cy="12550"/>
            </a:xfrm>
            <a:custGeom>
              <a:avLst/>
              <a:gdLst/>
              <a:ahLst/>
              <a:cxnLst/>
              <a:rect l="l" t="t" r="r" b="b"/>
              <a:pathLst>
                <a:path w="608" h="502" extrusionOk="0">
                  <a:moveTo>
                    <a:pt x="298" y="1"/>
                  </a:moveTo>
                  <a:cubicBezTo>
                    <a:pt x="179" y="1"/>
                    <a:pt x="79" y="65"/>
                    <a:pt x="1" y="258"/>
                  </a:cubicBezTo>
                  <a:cubicBezTo>
                    <a:pt x="84" y="330"/>
                    <a:pt x="155" y="449"/>
                    <a:pt x="263" y="496"/>
                  </a:cubicBezTo>
                  <a:cubicBezTo>
                    <a:pt x="276" y="500"/>
                    <a:pt x="290" y="502"/>
                    <a:pt x="305" y="502"/>
                  </a:cubicBezTo>
                  <a:cubicBezTo>
                    <a:pt x="384" y="502"/>
                    <a:pt x="488" y="455"/>
                    <a:pt x="608" y="425"/>
                  </a:cubicBezTo>
                  <a:cubicBezTo>
                    <a:pt x="584" y="282"/>
                    <a:pt x="572" y="175"/>
                    <a:pt x="560" y="68"/>
                  </a:cubicBezTo>
                  <a:cubicBezTo>
                    <a:pt x="465" y="29"/>
                    <a:pt x="377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6055800" y="1700525"/>
              <a:ext cx="15800" cy="13850"/>
            </a:xfrm>
            <a:custGeom>
              <a:avLst/>
              <a:gdLst/>
              <a:ahLst/>
              <a:cxnLst/>
              <a:rect l="l" t="t" r="r" b="b"/>
              <a:pathLst>
                <a:path w="632" h="554" extrusionOk="0">
                  <a:moveTo>
                    <a:pt x="453" y="1"/>
                  </a:moveTo>
                  <a:cubicBezTo>
                    <a:pt x="275" y="72"/>
                    <a:pt x="167" y="120"/>
                    <a:pt x="1" y="191"/>
                  </a:cubicBezTo>
                  <a:cubicBezTo>
                    <a:pt x="96" y="370"/>
                    <a:pt x="144" y="465"/>
                    <a:pt x="191" y="549"/>
                  </a:cubicBezTo>
                  <a:cubicBezTo>
                    <a:pt x="225" y="552"/>
                    <a:pt x="257" y="554"/>
                    <a:pt x="288" y="554"/>
                  </a:cubicBezTo>
                  <a:cubicBezTo>
                    <a:pt x="474" y="554"/>
                    <a:pt x="601" y="483"/>
                    <a:pt x="632" y="227"/>
                  </a:cubicBezTo>
                  <a:cubicBezTo>
                    <a:pt x="584" y="168"/>
                    <a:pt x="513" y="84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5787325" y="1928250"/>
              <a:ext cx="15200" cy="15800"/>
            </a:xfrm>
            <a:custGeom>
              <a:avLst/>
              <a:gdLst/>
              <a:ahLst/>
              <a:cxnLst/>
              <a:rect l="l" t="t" r="r" b="b"/>
              <a:pathLst>
                <a:path w="608" h="632" extrusionOk="0">
                  <a:moveTo>
                    <a:pt x="238" y="0"/>
                  </a:moveTo>
                  <a:cubicBezTo>
                    <a:pt x="143" y="191"/>
                    <a:pt x="84" y="298"/>
                    <a:pt x="0" y="453"/>
                  </a:cubicBezTo>
                  <a:cubicBezTo>
                    <a:pt x="191" y="512"/>
                    <a:pt x="322" y="572"/>
                    <a:pt x="488" y="631"/>
                  </a:cubicBezTo>
                  <a:cubicBezTo>
                    <a:pt x="536" y="476"/>
                    <a:pt x="572" y="381"/>
                    <a:pt x="607" y="250"/>
                  </a:cubicBezTo>
                  <a:cubicBezTo>
                    <a:pt x="488" y="179"/>
                    <a:pt x="405" y="119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5017275" y="1667550"/>
              <a:ext cx="14025" cy="13675"/>
            </a:xfrm>
            <a:custGeom>
              <a:avLst/>
              <a:gdLst/>
              <a:ahLst/>
              <a:cxnLst/>
              <a:rect l="l" t="t" r="r" b="b"/>
              <a:pathLst>
                <a:path w="561" h="547" extrusionOk="0">
                  <a:moveTo>
                    <a:pt x="277" y="1"/>
                  </a:moveTo>
                  <a:cubicBezTo>
                    <a:pt x="209" y="1"/>
                    <a:pt x="138" y="69"/>
                    <a:pt x="1" y="201"/>
                  </a:cubicBezTo>
                  <a:cubicBezTo>
                    <a:pt x="1" y="415"/>
                    <a:pt x="96" y="534"/>
                    <a:pt x="370" y="546"/>
                  </a:cubicBezTo>
                  <a:cubicBezTo>
                    <a:pt x="429" y="451"/>
                    <a:pt x="501" y="344"/>
                    <a:pt x="560" y="248"/>
                  </a:cubicBezTo>
                  <a:cubicBezTo>
                    <a:pt x="418" y="81"/>
                    <a:pt x="350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5501575" y="2120825"/>
              <a:ext cx="13125" cy="14900"/>
            </a:xfrm>
            <a:custGeom>
              <a:avLst/>
              <a:gdLst/>
              <a:ahLst/>
              <a:cxnLst/>
              <a:rect l="l" t="t" r="r" b="b"/>
              <a:pathLst>
                <a:path w="525" h="596" extrusionOk="0">
                  <a:moveTo>
                    <a:pt x="346" y="1"/>
                  </a:moveTo>
                  <a:cubicBezTo>
                    <a:pt x="203" y="36"/>
                    <a:pt x="119" y="60"/>
                    <a:pt x="0" y="96"/>
                  </a:cubicBezTo>
                  <a:cubicBezTo>
                    <a:pt x="36" y="262"/>
                    <a:pt x="60" y="405"/>
                    <a:pt x="107" y="596"/>
                  </a:cubicBezTo>
                  <a:cubicBezTo>
                    <a:pt x="274" y="512"/>
                    <a:pt x="381" y="465"/>
                    <a:pt x="524" y="393"/>
                  </a:cubicBezTo>
                  <a:cubicBezTo>
                    <a:pt x="465" y="262"/>
                    <a:pt x="417" y="155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692825" y="2189000"/>
              <a:ext cx="13725" cy="14300"/>
            </a:xfrm>
            <a:custGeom>
              <a:avLst/>
              <a:gdLst/>
              <a:ahLst/>
              <a:cxnLst/>
              <a:rect l="l" t="t" r="r" b="b"/>
              <a:pathLst>
                <a:path w="549" h="572" extrusionOk="0">
                  <a:moveTo>
                    <a:pt x="394" y="0"/>
                  </a:moveTo>
                  <a:cubicBezTo>
                    <a:pt x="227" y="60"/>
                    <a:pt x="120" y="107"/>
                    <a:pt x="1" y="155"/>
                  </a:cubicBezTo>
                  <a:cubicBezTo>
                    <a:pt x="37" y="405"/>
                    <a:pt x="96" y="560"/>
                    <a:pt x="334" y="572"/>
                  </a:cubicBezTo>
                  <a:cubicBezTo>
                    <a:pt x="394" y="536"/>
                    <a:pt x="453" y="500"/>
                    <a:pt x="549" y="441"/>
                  </a:cubicBezTo>
                  <a:cubicBezTo>
                    <a:pt x="501" y="310"/>
                    <a:pt x="453" y="167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6150600" y="1615700"/>
              <a:ext cx="11200" cy="12025"/>
            </a:xfrm>
            <a:custGeom>
              <a:avLst/>
              <a:gdLst/>
              <a:ahLst/>
              <a:cxnLst/>
              <a:rect l="l" t="t" r="r" b="b"/>
              <a:pathLst>
                <a:path w="448" h="481" extrusionOk="0">
                  <a:moveTo>
                    <a:pt x="31" y="1"/>
                  </a:moveTo>
                  <a:cubicBezTo>
                    <a:pt x="1" y="348"/>
                    <a:pt x="45" y="480"/>
                    <a:pt x="206" y="480"/>
                  </a:cubicBezTo>
                  <a:cubicBezTo>
                    <a:pt x="238" y="480"/>
                    <a:pt x="275" y="475"/>
                    <a:pt x="316" y="465"/>
                  </a:cubicBezTo>
                  <a:cubicBezTo>
                    <a:pt x="447" y="263"/>
                    <a:pt x="447" y="263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625275" y="1904425"/>
              <a:ext cx="15500" cy="1462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417" y="1"/>
                  </a:moveTo>
                  <a:cubicBezTo>
                    <a:pt x="274" y="120"/>
                    <a:pt x="155" y="203"/>
                    <a:pt x="0" y="322"/>
                  </a:cubicBezTo>
                  <a:cubicBezTo>
                    <a:pt x="107" y="417"/>
                    <a:pt x="179" y="489"/>
                    <a:pt x="274" y="584"/>
                  </a:cubicBezTo>
                  <a:cubicBezTo>
                    <a:pt x="405" y="453"/>
                    <a:pt x="512" y="358"/>
                    <a:pt x="619" y="251"/>
                  </a:cubicBezTo>
                  <a:cubicBezTo>
                    <a:pt x="560" y="167"/>
                    <a:pt x="512" y="120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6062950" y="1952950"/>
              <a:ext cx="12525" cy="14600"/>
            </a:xfrm>
            <a:custGeom>
              <a:avLst/>
              <a:gdLst/>
              <a:ahLst/>
              <a:cxnLst/>
              <a:rect l="l" t="t" r="r" b="b"/>
              <a:pathLst>
                <a:path w="501" h="584" extrusionOk="0">
                  <a:moveTo>
                    <a:pt x="405" y="0"/>
                  </a:moveTo>
                  <a:cubicBezTo>
                    <a:pt x="12" y="179"/>
                    <a:pt x="0" y="179"/>
                    <a:pt x="60" y="441"/>
                  </a:cubicBezTo>
                  <a:cubicBezTo>
                    <a:pt x="72" y="489"/>
                    <a:pt x="155" y="524"/>
                    <a:pt x="227" y="584"/>
                  </a:cubicBezTo>
                  <a:cubicBezTo>
                    <a:pt x="322" y="524"/>
                    <a:pt x="405" y="453"/>
                    <a:pt x="500" y="393"/>
                  </a:cubicBezTo>
                  <a:cubicBezTo>
                    <a:pt x="465" y="262"/>
                    <a:pt x="441" y="155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687000" y="1856600"/>
              <a:ext cx="14025" cy="13725"/>
            </a:xfrm>
            <a:custGeom>
              <a:avLst/>
              <a:gdLst/>
              <a:ahLst/>
              <a:cxnLst/>
              <a:rect l="l" t="t" r="r" b="b"/>
              <a:pathLst>
                <a:path w="561" h="549" extrusionOk="0">
                  <a:moveTo>
                    <a:pt x="346" y="1"/>
                  </a:moveTo>
                  <a:cubicBezTo>
                    <a:pt x="215" y="72"/>
                    <a:pt x="108" y="132"/>
                    <a:pt x="1" y="191"/>
                  </a:cubicBezTo>
                  <a:cubicBezTo>
                    <a:pt x="72" y="322"/>
                    <a:pt x="132" y="418"/>
                    <a:pt x="203" y="549"/>
                  </a:cubicBezTo>
                  <a:cubicBezTo>
                    <a:pt x="334" y="465"/>
                    <a:pt x="429" y="406"/>
                    <a:pt x="560" y="334"/>
                  </a:cubicBezTo>
                  <a:cubicBezTo>
                    <a:pt x="477" y="203"/>
                    <a:pt x="418" y="120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5420900" y="2050275"/>
              <a:ext cx="15200" cy="14225"/>
            </a:xfrm>
            <a:custGeom>
              <a:avLst/>
              <a:gdLst/>
              <a:ahLst/>
              <a:cxnLst/>
              <a:rect l="l" t="t" r="r" b="b"/>
              <a:pathLst>
                <a:path w="608" h="569" extrusionOk="0">
                  <a:moveTo>
                    <a:pt x="274" y="1"/>
                  </a:moveTo>
                  <a:cubicBezTo>
                    <a:pt x="167" y="120"/>
                    <a:pt x="108" y="203"/>
                    <a:pt x="1" y="334"/>
                  </a:cubicBezTo>
                  <a:cubicBezTo>
                    <a:pt x="170" y="491"/>
                    <a:pt x="303" y="568"/>
                    <a:pt x="405" y="568"/>
                  </a:cubicBezTo>
                  <a:cubicBezTo>
                    <a:pt x="496" y="568"/>
                    <a:pt x="563" y="506"/>
                    <a:pt x="608" y="382"/>
                  </a:cubicBezTo>
                  <a:cubicBezTo>
                    <a:pt x="536" y="298"/>
                    <a:pt x="453" y="191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94475" y="1913350"/>
              <a:ext cx="12375" cy="12825"/>
            </a:xfrm>
            <a:custGeom>
              <a:avLst/>
              <a:gdLst/>
              <a:ahLst/>
              <a:cxnLst/>
              <a:rect l="l" t="t" r="r" b="b"/>
              <a:pathLst>
                <a:path w="495" h="513" extrusionOk="0">
                  <a:moveTo>
                    <a:pt x="238" y="0"/>
                  </a:moveTo>
                  <a:cubicBezTo>
                    <a:pt x="226" y="0"/>
                    <a:pt x="215" y="0"/>
                    <a:pt x="203" y="1"/>
                  </a:cubicBezTo>
                  <a:cubicBezTo>
                    <a:pt x="155" y="84"/>
                    <a:pt x="84" y="191"/>
                    <a:pt x="0" y="334"/>
                  </a:cubicBezTo>
                  <a:cubicBezTo>
                    <a:pt x="143" y="394"/>
                    <a:pt x="227" y="441"/>
                    <a:pt x="370" y="513"/>
                  </a:cubicBezTo>
                  <a:cubicBezTo>
                    <a:pt x="494" y="116"/>
                    <a:pt x="45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5457525" y="16661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03" y="1"/>
                  </a:moveTo>
                  <a:cubicBezTo>
                    <a:pt x="119" y="203"/>
                    <a:pt x="72" y="334"/>
                    <a:pt x="0" y="537"/>
                  </a:cubicBezTo>
                  <a:cubicBezTo>
                    <a:pt x="214" y="525"/>
                    <a:pt x="345" y="513"/>
                    <a:pt x="476" y="513"/>
                  </a:cubicBezTo>
                  <a:cubicBezTo>
                    <a:pt x="500" y="465"/>
                    <a:pt x="524" y="406"/>
                    <a:pt x="536" y="358"/>
                  </a:cubicBezTo>
                  <a:cubicBezTo>
                    <a:pt x="441" y="263"/>
                    <a:pt x="357" y="168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447700" y="1776250"/>
              <a:ext cx="11625" cy="10425"/>
            </a:xfrm>
            <a:custGeom>
              <a:avLst/>
              <a:gdLst/>
              <a:ahLst/>
              <a:cxnLst/>
              <a:rect l="l" t="t" r="r" b="b"/>
              <a:pathLst>
                <a:path w="465" h="417" extrusionOk="0">
                  <a:moveTo>
                    <a:pt x="131" y="0"/>
                  </a:moveTo>
                  <a:cubicBezTo>
                    <a:pt x="84" y="95"/>
                    <a:pt x="60" y="155"/>
                    <a:pt x="0" y="310"/>
                  </a:cubicBezTo>
                  <a:cubicBezTo>
                    <a:pt x="167" y="345"/>
                    <a:pt x="286" y="381"/>
                    <a:pt x="441" y="417"/>
                  </a:cubicBezTo>
                  <a:cubicBezTo>
                    <a:pt x="453" y="274"/>
                    <a:pt x="465" y="167"/>
                    <a:pt x="465" y="36"/>
                  </a:cubicBezTo>
                  <a:cubicBezTo>
                    <a:pt x="322" y="24"/>
                    <a:pt x="226" y="12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122350" y="2097025"/>
              <a:ext cx="15800" cy="11625"/>
            </a:xfrm>
            <a:custGeom>
              <a:avLst/>
              <a:gdLst/>
              <a:ahLst/>
              <a:cxnLst/>
              <a:rect l="l" t="t" r="r" b="b"/>
              <a:pathLst>
                <a:path w="632" h="465" extrusionOk="0">
                  <a:moveTo>
                    <a:pt x="441" y="0"/>
                  </a:moveTo>
                  <a:lnTo>
                    <a:pt x="441" y="0"/>
                  </a:lnTo>
                  <a:cubicBezTo>
                    <a:pt x="346" y="24"/>
                    <a:pt x="227" y="71"/>
                    <a:pt x="1" y="143"/>
                  </a:cubicBezTo>
                  <a:cubicBezTo>
                    <a:pt x="132" y="310"/>
                    <a:pt x="203" y="393"/>
                    <a:pt x="263" y="464"/>
                  </a:cubicBezTo>
                  <a:cubicBezTo>
                    <a:pt x="584" y="286"/>
                    <a:pt x="632" y="155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245000" y="2205350"/>
              <a:ext cx="10125" cy="11250"/>
            </a:xfrm>
            <a:custGeom>
              <a:avLst/>
              <a:gdLst/>
              <a:ahLst/>
              <a:cxnLst/>
              <a:rect l="l" t="t" r="r" b="b"/>
              <a:pathLst>
                <a:path w="405" h="450" extrusionOk="0">
                  <a:moveTo>
                    <a:pt x="0" y="1"/>
                  </a:moveTo>
                  <a:cubicBezTo>
                    <a:pt x="24" y="346"/>
                    <a:pt x="24" y="358"/>
                    <a:pt x="202" y="441"/>
                  </a:cubicBezTo>
                  <a:cubicBezTo>
                    <a:pt x="208" y="447"/>
                    <a:pt x="215" y="449"/>
                    <a:pt x="223" y="449"/>
                  </a:cubicBezTo>
                  <a:cubicBezTo>
                    <a:pt x="251" y="449"/>
                    <a:pt x="296" y="424"/>
                    <a:pt x="369" y="406"/>
                  </a:cubicBezTo>
                  <a:cubicBezTo>
                    <a:pt x="369" y="322"/>
                    <a:pt x="381" y="227"/>
                    <a:pt x="405" y="96"/>
                  </a:cubicBezTo>
                  <a:cubicBezTo>
                    <a:pt x="262" y="60"/>
                    <a:pt x="167" y="4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4823800" y="1918425"/>
              <a:ext cx="11925" cy="10150"/>
            </a:xfrm>
            <a:custGeom>
              <a:avLst/>
              <a:gdLst/>
              <a:ahLst/>
              <a:cxnLst/>
              <a:rect l="l" t="t" r="r" b="b"/>
              <a:pathLst>
                <a:path w="477" h="406" extrusionOk="0">
                  <a:moveTo>
                    <a:pt x="120" y="0"/>
                  </a:moveTo>
                  <a:cubicBezTo>
                    <a:pt x="1" y="215"/>
                    <a:pt x="84" y="322"/>
                    <a:pt x="310" y="405"/>
                  </a:cubicBezTo>
                  <a:cubicBezTo>
                    <a:pt x="358" y="286"/>
                    <a:pt x="417" y="167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850725" y="1640400"/>
              <a:ext cx="12225" cy="14325"/>
            </a:xfrm>
            <a:custGeom>
              <a:avLst/>
              <a:gdLst/>
              <a:ahLst/>
              <a:cxnLst/>
              <a:rect l="l" t="t" r="r" b="b"/>
              <a:pathLst>
                <a:path w="489" h="573" extrusionOk="0">
                  <a:moveTo>
                    <a:pt x="238" y="1"/>
                  </a:moveTo>
                  <a:cubicBezTo>
                    <a:pt x="155" y="72"/>
                    <a:pt x="84" y="120"/>
                    <a:pt x="0" y="179"/>
                  </a:cubicBezTo>
                  <a:cubicBezTo>
                    <a:pt x="48" y="299"/>
                    <a:pt x="84" y="394"/>
                    <a:pt x="167" y="572"/>
                  </a:cubicBezTo>
                  <a:cubicBezTo>
                    <a:pt x="310" y="441"/>
                    <a:pt x="393" y="382"/>
                    <a:pt x="488" y="299"/>
                  </a:cubicBezTo>
                  <a:cubicBezTo>
                    <a:pt x="393" y="179"/>
                    <a:pt x="322" y="108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016800" y="1983600"/>
              <a:ext cx="10750" cy="12825"/>
            </a:xfrm>
            <a:custGeom>
              <a:avLst/>
              <a:gdLst/>
              <a:ahLst/>
              <a:cxnLst/>
              <a:rect l="l" t="t" r="r" b="b"/>
              <a:pathLst>
                <a:path w="430" h="513" extrusionOk="0">
                  <a:moveTo>
                    <a:pt x="430" y="1"/>
                  </a:moveTo>
                  <a:cubicBezTo>
                    <a:pt x="263" y="96"/>
                    <a:pt x="156" y="156"/>
                    <a:pt x="1" y="251"/>
                  </a:cubicBezTo>
                  <a:cubicBezTo>
                    <a:pt x="156" y="346"/>
                    <a:pt x="263" y="406"/>
                    <a:pt x="430" y="513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4795525" y="1899975"/>
              <a:ext cx="11350" cy="13100"/>
            </a:xfrm>
            <a:custGeom>
              <a:avLst/>
              <a:gdLst/>
              <a:ahLst/>
              <a:cxnLst/>
              <a:rect l="l" t="t" r="r" b="b"/>
              <a:pathLst>
                <a:path w="454" h="524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15" y="12"/>
                    <a:pt x="132" y="24"/>
                    <a:pt x="1" y="48"/>
                  </a:cubicBezTo>
                  <a:cubicBezTo>
                    <a:pt x="48" y="191"/>
                    <a:pt x="72" y="322"/>
                    <a:pt x="143" y="524"/>
                  </a:cubicBezTo>
                  <a:cubicBezTo>
                    <a:pt x="417" y="333"/>
                    <a:pt x="453" y="203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4953575" y="1621050"/>
              <a:ext cx="11950" cy="12550"/>
            </a:xfrm>
            <a:custGeom>
              <a:avLst/>
              <a:gdLst/>
              <a:ahLst/>
              <a:cxnLst/>
              <a:rect l="l" t="t" r="r" b="b"/>
              <a:pathLst>
                <a:path w="478" h="502" extrusionOk="0">
                  <a:moveTo>
                    <a:pt x="358" y="1"/>
                  </a:moveTo>
                  <a:cubicBezTo>
                    <a:pt x="263" y="84"/>
                    <a:pt x="156" y="156"/>
                    <a:pt x="1" y="275"/>
                  </a:cubicBezTo>
                  <a:cubicBezTo>
                    <a:pt x="156" y="370"/>
                    <a:pt x="239" y="418"/>
                    <a:pt x="370" y="501"/>
                  </a:cubicBezTo>
                  <a:cubicBezTo>
                    <a:pt x="418" y="334"/>
                    <a:pt x="453" y="215"/>
                    <a:pt x="477" y="108"/>
                  </a:cubicBezTo>
                  <a:cubicBezTo>
                    <a:pt x="441" y="72"/>
                    <a:pt x="406" y="37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524775" y="1663425"/>
              <a:ext cx="12250" cy="12825"/>
            </a:xfrm>
            <a:custGeom>
              <a:avLst/>
              <a:gdLst/>
              <a:ahLst/>
              <a:cxnLst/>
              <a:rect l="l" t="t" r="r" b="b"/>
              <a:pathLst>
                <a:path w="490" h="513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215"/>
                    <a:pt x="156" y="322"/>
                    <a:pt x="239" y="513"/>
                  </a:cubicBezTo>
                  <a:cubicBezTo>
                    <a:pt x="346" y="322"/>
                    <a:pt x="406" y="227"/>
                    <a:pt x="489" y="84"/>
                  </a:cubicBezTo>
                  <a:cubicBezTo>
                    <a:pt x="334" y="60"/>
                    <a:pt x="251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377450" y="2112800"/>
              <a:ext cx="10450" cy="11750"/>
            </a:xfrm>
            <a:custGeom>
              <a:avLst/>
              <a:gdLst/>
              <a:ahLst/>
              <a:cxnLst/>
              <a:rect l="l" t="t" r="r" b="b"/>
              <a:pathLst>
                <a:path w="418" h="470" extrusionOk="0">
                  <a:moveTo>
                    <a:pt x="274" y="0"/>
                  </a:moveTo>
                  <a:cubicBezTo>
                    <a:pt x="155" y="131"/>
                    <a:pt x="84" y="191"/>
                    <a:pt x="0" y="286"/>
                  </a:cubicBezTo>
                  <a:cubicBezTo>
                    <a:pt x="99" y="398"/>
                    <a:pt x="176" y="469"/>
                    <a:pt x="253" y="469"/>
                  </a:cubicBezTo>
                  <a:cubicBezTo>
                    <a:pt x="306" y="469"/>
                    <a:pt x="359" y="435"/>
                    <a:pt x="417" y="357"/>
                  </a:cubicBezTo>
                  <a:cubicBezTo>
                    <a:pt x="381" y="274"/>
                    <a:pt x="346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417925" y="2131550"/>
              <a:ext cx="10150" cy="9850"/>
            </a:xfrm>
            <a:custGeom>
              <a:avLst/>
              <a:gdLst/>
              <a:ahLst/>
              <a:cxnLst/>
              <a:rect l="l" t="t" r="r" b="b"/>
              <a:pathLst>
                <a:path w="406" h="394" extrusionOk="0">
                  <a:moveTo>
                    <a:pt x="239" y="0"/>
                  </a:moveTo>
                  <a:cubicBezTo>
                    <a:pt x="1" y="167"/>
                    <a:pt x="1" y="167"/>
                    <a:pt x="179" y="393"/>
                  </a:cubicBezTo>
                  <a:cubicBezTo>
                    <a:pt x="251" y="345"/>
                    <a:pt x="322" y="286"/>
                    <a:pt x="405" y="214"/>
                  </a:cubicBezTo>
                  <a:cubicBezTo>
                    <a:pt x="334" y="131"/>
                    <a:pt x="286" y="72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4913100" y="1597725"/>
              <a:ext cx="8650" cy="7575"/>
            </a:xfrm>
            <a:custGeom>
              <a:avLst/>
              <a:gdLst/>
              <a:ahLst/>
              <a:cxnLst/>
              <a:rect l="l" t="t" r="r" b="b"/>
              <a:pathLst>
                <a:path w="346" h="303" extrusionOk="0">
                  <a:moveTo>
                    <a:pt x="152" y="0"/>
                  </a:moveTo>
                  <a:cubicBezTo>
                    <a:pt x="118" y="0"/>
                    <a:pt x="80" y="6"/>
                    <a:pt x="36" y="17"/>
                  </a:cubicBezTo>
                  <a:cubicBezTo>
                    <a:pt x="24" y="89"/>
                    <a:pt x="12" y="160"/>
                    <a:pt x="1" y="303"/>
                  </a:cubicBezTo>
                  <a:cubicBezTo>
                    <a:pt x="143" y="267"/>
                    <a:pt x="239" y="243"/>
                    <a:pt x="346" y="232"/>
                  </a:cubicBezTo>
                  <a:cubicBezTo>
                    <a:pt x="318" y="67"/>
                    <a:pt x="263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082300" y="1972300"/>
              <a:ext cx="6875" cy="8350"/>
            </a:xfrm>
            <a:custGeom>
              <a:avLst/>
              <a:gdLst/>
              <a:ahLst/>
              <a:cxnLst/>
              <a:rect l="l" t="t" r="r" b="b"/>
              <a:pathLst>
                <a:path w="275" h="334" extrusionOk="0">
                  <a:moveTo>
                    <a:pt x="274" y="0"/>
                  </a:moveTo>
                  <a:cubicBezTo>
                    <a:pt x="0" y="179"/>
                    <a:pt x="0" y="179"/>
                    <a:pt x="274" y="33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457525" y="2131550"/>
              <a:ext cx="12225" cy="9850"/>
            </a:xfrm>
            <a:custGeom>
              <a:avLst/>
              <a:gdLst/>
              <a:ahLst/>
              <a:cxnLst/>
              <a:rect l="l" t="t" r="r" b="b"/>
              <a:pathLst>
                <a:path w="489" h="394" extrusionOk="0">
                  <a:moveTo>
                    <a:pt x="274" y="0"/>
                  </a:moveTo>
                  <a:cubicBezTo>
                    <a:pt x="36" y="12"/>
                    <a:pt x="0" y="119"/>
                    <a:pt x="179" y="393"/>
                  </a:cubicBezTo>
                  <a:cubicBezTo>
                    <a:pt x="333" y="250"/>
                    <a:pt x="488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4735100" y="1636850"/>
              <a:ext cx="8950" cy="7725"/>
            </a:xfrm>
            <a:custGeom>
              <a:avLst/>
              <a:gdLst/>
              <a:ahLst/>
              <a:cxnLst/>
              <a:rect l="l" t="t" r="r" b="b"/>
              <a:pathLst>
                <a:path w="358" h="309" extrusionOk="0">
                  <a:moveTo>
                    <a:pt x="191" y="0"/>
                  </a:moveTo>
                  <a:cubicBezTo>
                    <a:pt x="132" y="71"/>
                    <a:pt x="84" y="143"/>
                    <a:pt x="1" y="238"/>
                  </a:cubicBezTo>
                  <a:cubicBezTo>
                    <a:pt x="93" y="287"/>
                    <a:pt x="163" y="309"/>
                    <a:pt x="215" y="309"/>
                  </a:cubicBezTo>
                  <a:cubicBezTo>
                    <a:pt x="304" y="309"/>
                    <a:pt x="343" y="244"/>
                    <a:pt x="358" y="131"/>
                  </a:cubicBezTo>
                  <a:cubicBezTo>
                    <a:pt x="310" y="95"/>
                    <a:pt x="263" y="6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129625" y="1683975"/>
              <a:ext cx="8900" cy="6900"/>
            </a:xfrm>
            <a:custGeom>
              <a:avLst/>
              <a:gdLst/>
              <a:ahLst/>
              <a:cxnLst/>
              <a:rect l="l" t="t" r="r" b="b"/>
              <a:pathLst>
                <a:path w="356" h="276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08" y="95"/>
                    <a:pt x="60" y="179"/>
                    <a:pt x="0" y="274"/>
                  </a:cubicBezTo>
                  <a:cubicBezTo>
                    <a:pt x="19" y="275"/>
                    <a:pt x="38" y="275"/>
                    <a:pt x="55" y="275"/>
                  </a:cubicBezTo>
                  <a:cubicBezTo>
                    <a:pt x="286" y="275"/>
                    <a:pt x="355" y="20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985250" y="2042550"/>
              <a:ext cx="8675" cy="6300"/>
            </a:xfrm>
            <a:custGeom>
              <a:avLst/>
              <a:gdLst/>
              <a:ahLst/>
              <a:cxnLst/>
              <a:rect l="l" t="t" r="r" b="b"/>
              <a:pathLst>
                <a:path w="347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91" y="48"/>
                    <a:pt x="132" y="95"/>
                    <a:pt x="1" y="203"/>
                  </a:cubicBezTo>
                  <a:cubicBezTo>
                    <a:pt x="102" y="235"/>
                    <a:pt x="177" y="251"/>
                    <a:pt x="228" y="251"/>
                  </a:cubicBezTo>
                  <a:cubicBezTo>
                    <a:pt x="347" y="251"/>
                    <a:pt x="342" y="166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728550" y="189847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60" y="1"/>
                  </a:moveTo>
                  <a:cubicBezTo>
                    <a:pt x="36" y="36"/>
                    <a:pt x="25" y="72"/>
                    <a:pt x="1" y="108"/>
                  </a:cubicBezTo>
                  <a:cubicBezTo>
                    <a:pt x="72" y="143"/>
                    <a:pt x="120" y="191"/>
                    <a:pt x="179" y="227"/>
                  </a:cubicBezTo>
                  <a:cubicBezTo>
                    <a:pt x="203" y="179"/>
                    <a:pt x="227" y="132"/>
                    <a:pt x="263" y="72"/>
                  </a:cubicBezTo>
                  <a:cubicBezTo>
                    <a:pt x="191" y="48"/>
                    <a:pt x="120" y="24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004000" y="1716900"/>
              <a:ext cx="7125" cy="5700"/>
            </a:xfrm>
            <a:custGeom>
              <a:avLst/>
              <a:gdLst/>
              <a:ahLst/>
              <a:cxnLst/>
              <a:rect l="l" t="t" r="r" b="b"/>
              <a:pathLst>
                <a:path w="285" h="228" extrusionOk="0">
                  <a:moveTo>
                    <a:pt x="191" y="1"/>
                  </a:moveTo>
                  <a:cubicBezTo>
                    <a:pt x="132" y="60"/>
                    <a:pt x="84" y="120"/>
                    <a:pt x="1" y="215"/>
                  </a:cubicBezTo>
                  <a:cubicBezTo>
                    <a:pt x="52" y="223"/>
                    <a:pt x="96" y="227"/>
                    <a:pt x="131" y="227"/>
                  </a:cubicBezTo>
                  <a:cubicBezTo>
                    <a:pt x="261" y="227"/>
                    <a:pt x="285" y="169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730125" y="1702475"/>
              <a:ext cx="375" cy="1050"/>
            </a:xfrm>
            <a:custGeom>
              <a:avLst/>
              <a:gdLst/>
              <a:ahLst/>
              <a:cxnLst/>
              <a:rect l="l" t="t" r="r" b="b"/>
              <a:pathLst>
                <a:path w="15" h="42" extrusionOk="0">
                  <a:moveTo>
                    <a:pt x="0" y="6"/>
                  </a:moveTo>
                  <a:cubicBezTo>
                    <a:pt x="0" y="6"/>
                    <a:pt x="4" y="16"/>
                    <a:pt x="14" y="42"/>
                  </a:cubicBezTo>
                  <a:cubicBezTo>
                    <a:pt x="7" y="22"/>
                    <a:pt x="1" y="6"/>
                    <a:pt x="0" y="6"/>
                  </a:cubicBezTo>
                  <a:close/>
                  <a:moveTo>
                    <a:pt x="9" y="1"/>
                  </a:moveTo>
                  <a:cubicBezTo>
                    <a:pt x="8" y="1"/>
                    <a:pt x="9" y="12"/>
                    <a:pt x="14" y="42"/>
                  </a:cubicBezTo>
                  <a:cubicBezTo>
                    <a:pt x="14" y="21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1" name="Google Shape;411;p39"/>
          <p:cNvPicPr preferRelativeResize="0"/>
          <p:nvPr/>
        </p:nvPicPr>
        <p:blipFill rotWithShape="1">
          <a:blip r:embed="rId3">
            <a:alphaModFix/>
          </a:blip>
          <a:srcRect l="2989" r="2989" b="26680"/>
          <a:stretch/>
        </p:blipFill>
        <p:spPr>
          <a:xfrm>
            <a:off x="4746800" y="0"/>
            <a:ext cx="4397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b="6133"/>
          <a:stretch/>
        </p:blipFill>
        <p:spPr>
          <a:xfrm>
            <a:off x="0" y="526530"/>
            <a:ext cx="9144000" cy="43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9"/>
          <p:cNvGrpSpPr/>
          <p:nvPr/>
        </p:nvGrpSpPr>
        <p:grpSpPr>
          <a:xfrm>
            <a:off x="-549102" y="-340680"/>
            <a:ext cx="4530511" cy="1196373"/>
            <a:chOff x="3766225" y="1584000"/>
            <a:chExt cx="2395575" cy="632600"/>
          </a:xfrm>
        </p:grpSpPr>
        <p:sp>
          <p:nvSpPr>
            <p:cNvPr id="355" name="Google Shape;355;p39"/>
            <p:cNvSpPr/>
            <p:nvPr/>
          </p:nvSpPr>
          <p:spPr>
            <a:xfrm>
              <a:off x="5966800" y="1743200"/>
              <a:ext cx="40225" cy="36650"/>
            </a:xfrm>
            <a:custGeom>
              <a:avLst/>
              <a:gdLst/>
              <a:ahLst/>
              <a:cxnLst/>
              <a:rect l="l" t="t" r="r" b="b"/>
              <a:pathLst>
                <a:path w="1609" h="1466" extrusionOk="0">
                  <a:moveTo>
                    <a:pt x="798" y="1"/>
                  </a:moveTo>
                  <a:cubicBezTo>
                    <a:pt x="429" y="60"/>
                    <a:pt x="155" y="203"/>
                    <a:pt x="84" y="536"/>
                  </a:cubicBezTo>
                  <a:cubicBezTo>
                    <a:pt x="1" y="917"/>
                    <a:pt x="120" y="1227"/>
                    <a:pt x="453" y="1465"/>
                  </a:cubicBezTo>
                  <a:lnTo>
                    <a:pt x="1227" y="1465"/>
                  </a:lnTo>
                  <a:cubicBezTo>
                    <a:pt x="1358" y="1251"/>
                    <a:pt x="1489" y="1036"/>
                    <a:pt x="1608" y="846"/>
                  </a:cubicBezTo>
                  <a:cubicBezTo>
                    <a:pt x="1513" y="620"/>
                    <a:pt x="1441" y="453"/>
                    <a:pt x="1346" y="227"/>
                  </a:cubicBezTo>
                  <a:cubicBezTo>
                    <a:pt x="1132" y="132"/>
                    <a:pt x="941" y="60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4427925" y="1775300"/>
              <a:ext cx="35150" cy="35800"/>
            </a:xfrm>
            <a:custGeom>
              <a:avLst/>
              <a:gdLst/>
              <a:ahLst/>
              <a:cxnLst/>
              <a:rect l="l" t="t" r="r" b="b"/>
              <a:pathLst>
                <a:path w="1406" h="1432" extrusionOk="0">
                  <a:moveTo>
                    <a:pt x="714" y="0"/>
                  </a:moveTo>
                  <a:cubicBezTo>
                    <a:pt x="564" y="0"/>
                    <a:pt x="410" y="64"/>
                    <a:pt x="239" y="193"/>
                  </a:cubicBezTo>
                  <a:cubicBezTo>
                    <a:pt x="167" y="372"/>
                    <a:pt x="84" y="598"/>
                    <a:pt x="0" y="800"/>
                  </a:cubicBezTo>
                  <a:cubicBezTo>
                    <a:pt x="286" y="1241"/>
                    <a:pt x="286" y="1241"/>
                    <a:pt x="739" y="1431"/>
                  </a:cubicBezTo>
                  <a:cubicBezTo>
                    <a:pt x="1036" y="1384"/>
                    <a:pt x="1262" y="1217"/>
                    <a:pt x="1346" y="931"/>
                  </a:cubicBezTo>
                  <a:cubicBezTo>
                    <a:pt x="1393" y="764"/>
                    <a:pt x="1405" y="562"/>
                    <a:pt x="1346" y="407"/>
                  </a:cubicBezTo>
                  <a:cubicBezTo>
                    <a:pt x="1298" y="264"/>
                    <a:pt x="1143" y="157"/>
                    <a:pt x="1012" y="86"/>
                  </a:cubicBezTo>
                  <a:cubicBezTo>
                    <a:pt x="912" y="29"/>
                    <a:pt x="814" y="0"/>
                    <a:pt x="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5305700" y="1773275"/>
              <a:ext cx="26525" cy="28300"/>
            </a:xfrm>
            <a:custGeom>
              <a:avLst/>
              <a:gdLst/>
              <a:ahLst/>
              <a:cxnLst/>
              <a:rect l="l" t="t" r="r" b="b"/>
              <a:pathLst>
                <a:path w="1061" h="1132" extrusionOk="0">
                  <a:moveTo>
                    <a:pt x="715" y="0"/>
                  </a:moveTo>
                  <a:cubicBezTo>
                    <a:pt x="537" y="60"/>
                    <a:pt x="299" y="143"/>
                    <a:pt x="84" y="214"/>
                  </a:cubicBezTo>
                  <a:cubicBezTo>
                    <a:pt x="1" y="869"/>
                    <a:pt x="13" y="881"/>
                    <a:pt x="572" y="1131"/>
                  </a:cubicBezTo>
                  <a:cubicBezTo>
                    <a:pt x="846" y="1060"/>
                    <a:pt x="1013" y="893"/>
                    <a:pt x="1037" y="607"/>
                  </a:cubicBezTo>
                  <a:cubicBezTo>
                    <a:pt x="1061" y="369"/>
                    <a:pt x="1061" y="131"/>
                    <a:pt x="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216875" y="1735450"/>
              <a:ext cx="25925" cy="26825"/>
            </a:xfrm>
            <a:custGeom>
              <a:avLst/>
              <a:gdLst/>
              <a:ahLst/>
              <a:cxnLst/>
              <a:rect l="l" t="t" r="r" b="b"/>
              <a:pathLst>
                <a:path w="1037" h="1073" extrusionOk="0">
                  <a:moveTo>
                    <a:pt x="477" y="1"/>
                  </a:moveTo>
                  <a:cubicBezTo>
                    <a:pt x="370" y="49"/>
                    <a:pt x="239" y="132"/>
                    <a:pt x="120" y="191"/>
                  </a:cubicBezTo>
                  <a:cubicBezTo>
                    <a:pt x="1" y="656"/>
                    <a:pt x="179" y="918"/>
                    <a:pt x="620" y="1073"/>
                  </a:cubicBezTo>
                  <a:cubicBezTo>
                    <a:pt x="763" y="942"/>
                    <a:pt x="906" y="811"/>
                    <a:pt x="1037" y="680"/>
                  </a:cubicBezTo>
                  <a:cubicBezTo>
                    <a:pt x="977" y="275"/>
                    <a:pt x="822" y="72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169550" y="1808675"/>
              <a:ext cx="25325" cy="24750"/>
            </a:xfrm>
            <a:custGeom>
              <a:avLst/>
              <a:gdLst/>
              <a:ahLst/>
              <a:cxnLst/>
              <a:rect l="l" t="t" r="r" b="b"/>
              <a:pathLst>
                <a:path w="1013" h="990" extrusionOk="0">
                  <a:moveTo>
                    <a:pt x="501" y="1"/>
                  </a:moveTo>
                  <a:cubicBezTo>
                    <a:pt x="239" y="120"/>
                    <a:pt x="1" y="275"/>
                    <a:pt x="25" y="691"/>
                  </a:cubicBezTo>
                  <a:cubicBezTo>
                    <a:pt x="191" y="787"/>
                    <a:pt x="370" y="882"/>
                    <a:pt x="572" y="989"/>
                  </a:cubicBezTo>
                  <a:cubicBezTo>
                    <a:pt x="739" y="834"/>
                    <a:pt x="882" y="691"/>
                    <a:pt x="1013" y="561"/>
                  </a:cubicBezTo>
                  <a:cubicBezTo>
                    <a:pt x="929" y="203"/>
                    <a:pt x="810" y="25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5871850" y="1666550"/>
              <a:ext cx="20875" cy="16650"/>
            </a:xfrm>
            <a:custGeom>
              <a:avLst/>
              <a:gdLst/>
              <a:ahLst/>
              <a:cxnLst/>
              <a:rect l="l" t="t" r="r" b="b"/>
              <a:pathLst>
                <a:path w="835" h="666" extrusionOk="0">
                  <a:moveTo>
                    <a:pt x="452" y="1"/>
                  </a:moveTo>
                  <a:cubicBezTo>
                    <a:pt x="355" y="1"/>
                    <a:pt x="227" y="45"/>
                    <a:pt x="1" y="122"/>
                  </a:cubicBezTo>
                  <a:cubicBezTo>
                    <a:pt x="1" y="288"/>
                    <a:pt x="1" y="407"/>
                    <a:pt x="1" y="527"/>
                  </a:cubicBezTo>
                  <a:cubicBezTo>
                    <a:pt x="195" y="621"/>
                    <a:pt x="287" y="665"/>
                    <a:pt x="385" y="665"/>
                  </a:cubicBezTo>
                  <a:cubicBezTo>
                    <a:pt x="473" y="665"/>
                    <a:pt x="565" y="630"/>
                    <a:pt x="739" y="562"/>
                  </a:cubicBezTo>
                  <a:cubicBezTo>
                    <a:pt x="763" y="515"/>
                    <a:pt x="798" y="455"/>
                    <a:pt x="822" y="384"/>
                  </a:cubicBezTo>
                  <a:cubicBezTo>
                    <a:pt x="834" y="348"/>
                    <a:pt x="822" y="288"/>
                    <a:pt x="822" y="253"/>
                  </a:cubicBezTo>
                  <a:cubicBezTo>
                    <a:pt x="653" y="77"/>
                    <a:pt x="580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835700" y="1978250"/>
              <a:ext cx="18500" cy="20550"/>
            </a:xfrm>
            <a:custGeom>
              <a:avLst/>
              <a:gdLst/>
              <a:ahLst/>
              <a:cxnLst/>
              <a:rect l="l" t="t" r="r" b="b"/>
              <a:pathLst>
                <a:path w="740" h="822" extrusionOk="0">
                  <a:moveTo>
                    <a:pt x="191" y="0"/>
                  </a:moveTo>
                  <a:cubicBezTo>
                    <a:pt x="120" y="155"/>
                    <a:pt x="72" y="274"/>
                    <a:pt x="1" y="429"/>
                  </a:cubicBezTo>
                  <a:cubicBezTo>
                    <a:pt x="132" y="560"/>
                    <a:pt x="251" y="691"/>
                    <a:pt x="382" y="822"/>
                  </a:cubicBezTo>
                  <a:cubicBezTo>
                    <a:pt x="525" y="751"/>
                    <a:pt x="644" y="691"/>
                    <a:pt x="739" y="631"/>
                  </a:cubicBezTo>
                  <a:cubicBezTo>
                    <a:pt x="715" y="191"/>
                    <a:pt x="715" y="131"/>
                    <a:pt x="572" y="48"/>
                  </a:cubicBezTo>
                  <a:cubicBezTo>
                    <a:pt x="465" y="0"/>
                    <a:pt x="322" y="12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236525" y="1841125"/>
              <a:ext cx="18175" cy="18700"/>
            </a:xfrm>
            <a:custGeom>
              <a:avLst/>
              <a:gdLst/>
              <a:ahLst/>
              <a:cxnLst/>
              <a:rect l="l" t="t" r="r" b="b"/>
              <a:pathLst>
                <a:path w="727" h="748" extrusionOk="0">
                  <a:moveTo>
                    <a:pt x="453" y="1"/>
                  </a:moveTo>
                  <a:cubicBezTo>
                    <a:pt x="298" y="84"/>
                    <a:pt x="144" y="167"/>
                    <a:pt x="1" y="251"/>
                  </a:cubicBezTo>
                  <a:cubicBezTo>
                    <a:pt x="13" y="417"/>
                    <a:pt x="24" y="525"/>
                    <a:pt x="36" y="632"/>
                  </a:cubicBezTo>
                  <a:cubicBezTo>
                    <a:pt x="202" y="706"/>
                    <a:pt x="321" y="747"/>
                    <a:pt x="411" y="747"/>
                  </a:cubicBezTo>
                  <a:cubicBezTo>
                    <a:pt x="582" y="747"/>
                    <a:pt x="649" y="601"/>
                    <a:pt x="727" y="251"/>
                  </a:cubicBezTo>
                  <a:cubicBezTo>
                    <a:pt x="656" y="179"/>
                    <a:pt x="572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246650" y="1622250"/>
              <a:ext cx="19975" cy="17875"/>
            </a:xfrm>
            <a:custGeom>
              <a:avLst/>
              <a:gdLst/>
              <a:ahLst/>
              <a:cxnLst/>
              <a:rect l="l" t="t" r="r" b="b"/>
              <a:pathLst>
                <a:path w="799" h="715" extrusionOk="0">
                  <a:moveTo>
                    <a:pt x="465" y="1"/>
                  </a:moveTo>
                  <a:cubicBezTo>
                    <a:pt x="251" y="108"/>
                    <a:pt x="60" y="179"/>
                    <a:pt x="0" y="477"/>
                  </a:cubicBezTo>
                  <a:cubicBezTo>
                    <a:pt x="72" y="548"/>
                    <a:pt x="155" y="632"/>
                    <a:pt x="239" y="715"/>
                  </a:cubicBezTo>
                  <a:cubicBezTo>
                    <a:pt x="584" y="679"/>
                    <a:pt x="739" y="489"/>
                    <a:pt x="798" y="155"/>
                  </a:cubicBezTo>
                  <a:cubicBezTo>
                    <a:pt x="679" y="96"/>
                    <a:pt x="560" y="48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5746825" y="1718775"/>
              <a:ext cx="20275" cy="17225"/>
            </a:xfrm>
            <a:custGeom>
              <a:avLst/>
              <a:gdLst/>
              <a:ahLst/>
              <a:cxnLst/>
              <a:rect l="l" t="t" r="r" b="b"/>
              <a:pathLst>
                <a:path w="811" h="689" extrusionOk="0">
                  <a:moveTo>
                    <a:pt x="401" y="0"/>
                  </a:moveTo>
                  <a:cubicBezTo>
                    <a:pt x="361" y="0"/>
                    <a:pt x="317" y="12"/>
                    <a:pt x="263" y="33"/>
                  </a:cubicBezTo>
                  <a:cubicBezTo>
                    <a:pt x="144" y="69"/>
                    <a:pt x="72" y="200"/>
                    <a:pt x="1" y="271"/>
                  </a:cubicBezTo>
                  <a:cubicBezTo>
                    <a:pt x="35" y="546"/>
                    <a:pt x="136" y="688"/>
                    <a:pt x="408" y="688"/>
                  </a:cubicBezTo>
                  <a:cubicBezTo>
                    <a:pt x="419" y="688"/>
                    <a:pt x="430" y="688"/>
                    <a:pt x="442" y="688"/>
                  </a:cubicBezTo>
                  <a:cubicBezTo>
                    <a:pt x="537" y="604"/>
                    <a:pt x="656" y="509"/>
                    <a:pt x="811" y="390"/>
                  </a:cubicBezTo>
                  <a:cubicBezTo>
                    <a:pt x="606" y="105"/>
                    <a:pt x="521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5182175" y="2166950"/>
              <a:ext cx="18200" cy="19700"/>
            </a:xfrm>
            <a:custGeom>
              <a:avLst/>
              <a:gdLst/>
              <a:ahLst/>
              <a:cxnLst/>
              <a:rect l="l" t="t" r="r" b="b"/>
              <a:pathLst>
                <a:path w="728" h="788" extrusionOk="0">
                  <a:moveTo>
                    <a:pt x="453" y="1"/>
                  </a:moveTo>
                  <a:cubicBezTo>
                    <a:pt x="13" y="227"/>
                    <a:pt x="1" y="251"/>
                    <a:pt x="251" y="787"/>
                  </a:cubicBezTo>
                  <a:cubicBezTo>
                    <a:pt x="264" y="787"/>
                    <a:pt x="277" y="788"/>
                    <a:pt x="289" y="788"/>
                  </a:cubicBezTo>
                  <a:cubicBezTo>
                    <a:pt x="526" y="788"/>
                    <a:pt x="646" y="681"/>
                    <a:pt x="679" y="489"/>
                  </a:cubicBezTo>
                  <a:cubicBezTo>
                    <a:pt x="727" y="275"/>
                    <a:pt x="703" y="72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3869825" y="1598225"/>
              <a:ext cx="20550" cy="18100"/>
            </a:xfrm>
            <a:custGeom>
              <a:avLst/>
              <a:gdLst/>
              <a:ahLst/>
              <a:cxnLst/>
              <a:rect l="l" t="t" r="r" b="b"/>
              <a:pathLst>
                <a:path w="822" h="724" extrusionOk="0">
                  <a:moveTo>
                    <a:pt x="478" y="0"/>
                  </a:moveTo>
                  <a:cubicBezTo>
                    <a:pt x="366" y="0"/>
                    <a:pt x="260" y="107"/>
                    <a:pt x="0" y="366"/>
                  </a:cubicBezTo>
                  <a:cubicBezTo>
                    <a:pt x="107" y="497"/>
                    <a:pt x="203" y="604"/>
                    <a:pt x="286" y="723"/>
                  </a:cubicBezTo>
                  <a:cubicBezTo>
                    <a:pt x="607" y="616"/>
                    <a:pt x="822" y="485"/>
                    <a:pt x="774" y="140"/>
                  </a:cubicBezTo>
                  <a:cubicBezTo>
                    <a:pt x="637" y="52"/>
                    <a:pt x="556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5986150" y="1747575"/>
              <a:ext cx="22350" cy="18475"/>
            </a:xfrm>
            <a:custGeom>
              <a:avLst/>
              <a:gdLst/>
              <a:ahLst/>
              <a:cxnLst/>
              <a:rect l="l" t="t" r="r" b="b"/>
              <a:pathLst>
                <a:path w="894" h="739" extrusionOk="0">
                  <a:moveTo>
                    <a:pt x="584" y="0"/>
                  </a:moveTo>
                  <a:cubicBezTo>
                    <a:pt x="24" y="310"/>
                    <a:pt x="1" y="453"/>
                    <a:pt x="441" y="738"/>
                  </a:cubicBezTo>
                  <a:cubicBezTo>
                    <a:pt x="822" y="560"/>
                    <a:pt x="894" y="464"/>
                    <a:pt x="834" y="191"/>
                  </a:cubicBezTo>
                  <a:cubicBezTo>
                    <a:pt x="775" y="143"/>
                    <a:pt x="691" y="83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6016525" y="1730600"/>
              <a:ext cx="18475" cy="16700"/>
            </a:xfrm>
            <a:custGeom>
              <a:avLst/>
              <a:gdLst/>
              <a:ahLst/>
              <a:cxnLst/>
              <a:rect l="l" t="t" r="r" b="b"/>
              <a:pathLst>
                <a:path w="739" h="668" extrusionOk="0">
                  <a:moveTo>
                    <a:pt x="405" y="0"/>
                  </a:moveTo>
                  <a:cubicBezTo>
                    <a:pt x="167" y="179"/>
                    <a:pt x="0" y="346"/>
                    <a:pt x="238" y="667"/>
                  </a:cubicBezTo>
                  <a:cubicBezTo>
                    <a:pt x="667" y="643"/>
                    <a:pt x="667" y="643"/>
                    <a:pt x="738" y="179"/>
                  </a:cubicBezTo>
                  <a:cubicBezTo>
                    <a:pt x="643" y="131"/>
                    <a:pt x="524" y="72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766225" y="1584000"/>
              <a:ext cx="17300" cy="16575"/>
            </a:xfrm>
            <a:custGeom>
              <a:avLst/>
              <a:gdLst/>
              <a:ahLst/>
              <a:cxnLst/>
              <a:rect l="l" t="t" r="r" b="b"/>
              <a:pathLst>
                <a:path w="692" h="663" extrusionOk="0">
                  <a:moveTo>
                    <a:pt x="377" y="1"/>
                  </a:moveTo>
                  <a:cubicBezTo>
                    <a:pt x="334" y="1"/>
                    <a:pt x="292" y="7"/>
                    <a:pt x="263" y="30"/>
                  </a:cubicBezTo>
                  <a:cubicBezTo>
                    <a:pt x="156" y="114"/>
                    <a:pt x="96" y="233"/>
                    <a:pt x="1" y="352"/>
                  </a:cubicBezTo>
                  <a:cubicBezTo>
                    <a:pt x="119" y="546"/>
                    <a:pt x="226" y="663"/>
                    <a:pt x="362" y="663"/>
                  </a:cubicBezTo>
                  <a:cubicBezTo>
                    <a:pt x="418" y="663"/>
                    <a:pt x="479" y="643"/>
                    <a:pt x="548" y="602"/>
                  </a:cubicBezTo>
                  <a:cubicBezTo>
                    <a:pt x="668" y="400"/>
                    <a:pt x="691" y="209"/>
                    <a:pt x="501" y="7"/>
                  </a:cubicBezTo>
                  <a:cubicBezTo>
                    <a:pt x="465" y="7"/>
                    <a:pt x="420" y="1"/>
                    <a:pt x="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419725" y="1807175"/>
              <a:ext cx="17575" cy="15225"/>
            </a:xfrm>
            <a:custGeom>
              <a:avLst/>
              <a:gdLst/>
              <a:ahLst/>
              <a:cxnLst/>
              <a:rect l="l" t="t" r="r" b="b"/>
              <a:pathLst>
                <a:path w="703" h="609" extrusionOk="0">
                  <a:moveTo>
                    <a:pt x="305" y="0"/>
                  </a:moveTo>
                  <a:cubicBezTo>
                    <a:pt x="273" y="0"/>
                    <a:pt x="243" y="4"/>
                    <a:pt x="214" y="13"/>
                  </a:cubicBezTo>
                  <a:cubicBezTo>
                    <a:pt x="119" y="37"/>
                    <a:pt x="71" y="168"/>
                    <a:pt x="0" y="263"/>
                  </a:cubicBezTo>
                  <a:cubicBezTo>
                    <a:pt x="83" y="382"/>
                    <a:pt x="143" y="466"/>
                    <a:pt x="238" y="609"/>
                  </a:cubicBezTo>
                  <a:cubicBezTo>
                    <a:pt x="548" y="501"/>
                    <a:pt x="702" y="370"/>
                    <a:pt x="572" y="37"/>
                  </a:cubicBezTo>
                  <a:cubicBezTo>
                    <a:pt x="493" y="28"/>
                    <a:pt x="394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5212250" y="2187375"/>
              <a:ext cx="17575" cy="15925"/>
            </a:xfrm>
            <a:custGeom>
              <a:avLst/>
              <a:gdLst/>
              <a:ahLst/>
              <a:cxnLst/>
              <a:rect l="l" t="t" r="r" b="b"/>
              <a:pathLst>
                <a:path w="703" h="637" extrusionOk="0">
                  <a:moveTo>
                    <a:pt x="402" y="1"/>
                  </a:moveTo>
                  <a:cubicBezTo>
                    <a:pt x="300" y="1"/>
                    <a:pt x="207" y="56"/>
                    <a:pt x="119" y="136"/>
                  </a:cubicBezTo>
                  <a:cubicBezTo>
                    <a:pt x="60" y="184"/>
                    <a:pt x="48" y="291"/>
                    <a:pt x="0" y="410"/>
                  </a:cubicBezTo>
                  <a:cubicBezTo>
                    <a:pt x="167" y="482"/>
                    <a:pt x="298" y="541"/>
                    <a:pt x="500" y="637"/>
                  </a:cubicBezTo>
                  <a:cubicBezTo>
                    <a:pt x="596" y="410"/>
                    <a:pt x="655" y="267"/>
                    <a:pt x="703" y="160"/>
                  </a:cubicBezTo>
                  <a:cubicBezTo>
                    <a:pt x="595" y="47"/>
                    <a:pt x="495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509600" y="2047075"/>
              <a:ext cx="17300" cy="14225"/>
            </a:xfrm>
            <a:custGeom>
              <a:avLst/>
              <a:gdLst/>
              <a:ahLst/>
              <a:cxnLst/>
              <a:rect l="l" t="t" r="r" b="b"/>
              <a:pathLst>
                <a:path w="692" h="569" extrusionOk="0">
                  <a:moveTo>
                    <a:pt x="376" y="1"/>
                  </a:moveTo>
                  <a:cubicBezTo>
                    <a:pt x="283" y="1"/>
                    <a:pt x="194" y="42"/>
                    <a:pt x="108" y="117"/>
                  </a:cubicBezTo>
                  <a:cubicBezTo>
                    <a:pt x="60" y="153"/>
                    <a:pt x="36" y="224"/>
                    <a:pt x="1" y="284"/>
                  </a:cubicBezTo>
                  <a:cubicBezTo>
                    <a:pt x="73" y="463"/>
                    <a:pt x="171" y="568"/>
                    <a:pt x="343" y="568"/>
                  </a:cubicBezTo>
                  <a:cubicBezTo>
                    <a:pt x="399" y="568"/>
                    <a:pt x="463" y="557"/>
                    <a:pt x="536" y="534"/>
                  </a:cubicBezTo>
                  <a:cubicBezTo>
                    <a:pt x="584" y="426"/>
                    <a:pt x="632" y="284"/>
                    <a:pt x="691" y="153"/>
                  </a:cubicBezTo>
                  <a:cubicBezTo>
                    <a:pt x="581" y="48"/>
                    <a:pt x="476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460200" y="1741425"/>
              <a:ext cx="19075" cy="17275"/>
            </a:xfrm>
            <a:custGeom>
              <a:avLst/>
              <a:gdLst/>
              <a:ahLst/>
              <a:cxnLst/>
              <a:rect l="l" t="t" r="r" b="b"/>
              <a:pathLst>
                <a:path w="763" h="691" extrusionOk="0">
                  <a:moveTo>
                    <a:pt x="262" y="0"/>
                  </a:moveTo>
                  <a:lnTo>
                    <a:pt x="0" y="441"/>
                  </a:lnTo>
                  <a:cubicBezTo>
                    <a:pt x="143" y="536"/>
                    <a:pt x="250" y="607"/>
                    <a:pt x="381" y="691"/>
                  </a:cubicBezTo>
                  <a:cubicBezTo>
                    <a:pt x="488" y="560"/>
                    <a:pt x="584" y="441"/>
                    <a:pt x="762" y="238"/>
                  </a:cubicBezTo>
                  <a:cubicBezTo>
                    <a:pt x="548" y="131"/>
                    <a:pt x="417" y="72"/>
                    <a:pt x="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683600" y="1608550"/>
              <a:ext cx="16400" cy="14450"/>
            </a:xfrm>
            <a:custGeom>
              <a:avLst/>
              <a:gdLst/>
              <a:ahLst/>
              <a:cxnLst/>
              <a:rect l="l" t="t" r="r" b="b"/>
              <a:pathLst>
                <a:path w="656" h="578" extrusionOk="0">
                  <a:moveTo>
                    <a:pt x="310" y="1"/>
                  </a:moveTo>
                  <a:cubicBezTo>
                    <a:pt x="215" y="96"/>
                    <a:pt x="120" y="180"/>
                    <a:pt x="1" y="299"/>
                  </a:cubicBezTo>
                  <a:cubicBezTo>
                    <a:pt x="103" y="503"/>
                    <a:pt x="218" y="577"/>
                    <a:pt x="352" y="577"/>
                  </a:cubicBezTo>
                  <a:cubicBezTo>
                    <a:pt x="438" y="577"/>
                    <a:pt x="530" y="547"/>
                    <a:pt x="632" y="501"/>
                  </a:cubicBezTo>
                  <a:cubicBezTo>
                    <a:pt x="644" y="382"/>
                    <a:pt x="644" y="275"/>
                    <a:pt x="656" y="168"/>
                  </a:cubicBezTo>
                  <a:cubicBezTo>
                    <a:pt x="537" y="108"/>
                    <a:pt x="441" y="60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3893925" y="1788750"/>
              <a:ext cx="14600" cy="12525"/>
            </a:xfrm>
            <a:custGeom>
              <a:avLst/>
              <a:gdLst/>
              <a:ahLst/>
              <a:cxnLst/>
              <a:rect l="l" t="t" r="r" b="b"/>
              <a:pathLst>
                <a:path w="584" h="501" extrusionOk="0">
                  <a:moveTo>
                    <a:pt x="465" y="0"/>
                  </a:moveTo>
                  <a:cubicBezTo>
                    <a:pt x="298" y="48"/>
                    <a:pt x="167" y="84"/>
                    <a:pt x="1" y="131"/>
                  </a:cubicBezTo>
                  <a:cubicBezTo>
                    <a:pt x="36" y="274"/>
                    <a:pt x="60" y="381"/>
                    <a:pt x="84" y="500"/>
                  </a:cubicBezTo>
                  <a:lnTo>
                    <a:pt x="584" y="500"/>
                  </a:lnTo>
                  <a:cubicBezTo>
                    <a:pt x="536" y="298"/>
                    <a:pt x="513" y="179"/>
                    <a:pt x="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5707850" y="1600950"/>
              <a:ext cx="16975" cy="13300"/>
            </a:xfrm>
            <a:custGeom>
              <a:avLst/>
              <a:gdLst/>
              <a:ahLst/>
              <a:cxnLst/>
              <a:rect l="l" t="t" r="r" b="b"/>
              <a:pathLst>
                <a:path w="679" h="532" extrusionOk="0">
                  <a:moveTo>
                    <a:pt x="325" y="0"/>
                  </a:moveTo>
                  <a:cubicBezTo>
                    <a:pt x="192" y="0"/>
                    <a:pt x="82" y="80"/>
                    <a:pt x="0" y="317"/>
                  </a:cubicBezTo>
                  <a:cubicBezTo>
                    <a:pt x="107" y="400"/>
                    <a:pt x="203" y="472"/>
                    <a:pt x="298" y="531"/>
                  </a:cubicBezTo>
                  <a:cubicBezTo>
                    <a:pt x="536" y="412"/>
                    <a:pt x="679" y="293"/>
                    <a:pt x="524" y="43"/>
                  </a:cubicBezTo>
                  <a:cubicBezTo>
                    <a:pt x="453" y="17"/>
                    <a:pt x="387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989000" y="1639625"/>
              <a:ext cx="15200" cy="12550"/>
            </a:xfrm>
            <a:custGeom>
              <a:avLst/>
              <a:gdLst/>
              <a:ahLst/>
              <a:cxnLst/>
              <a:rect l="l" t="t" r="r" b="b"/>
              <a:pathLst>
                <a:path w="608" h="502" extrusionOk="0">
                  <a:moveTo>
                    <a:pt x="298" y="1"/>
                  </a:moveTo>
                  <a:cubicBezTo>
                    <a:pt x="179" y="1"/>
                    <a:pt x="79" y="65"/>
                    <a:pt x="1" y="258"/>
                  </a:cubicBezTo>
                  <a:cubicBezTo>
                    <a:pt x="84" y="330"/>
                    <a:pt x="155" y="449"/>
                    <a:pt x="263" y="496"/>
                  </a:cubicBezTo>
                  <a:cubicBezTo>
                    <a:pt x="276" y="500"/>
                    <a:pt x="290" y="502"/>
                    <a:pt x="305" y="502"/>
                  </a:cubicBezTo>
                  <a:cubicBezTo>
                    <a:pt x="384" y="502"/>
                    <a:pt x="488" y="455"/>
                    <a:pt x="608" y="425"/>
                  </a:cubicBezTo>
                  <a:cubicBezTo>
                    <a:pt x="584" y="282"/>
                    <a:pt x="572" y="175"/>
                    <a:pt x="560" y="68"/>
                  </a:cubicBezTo>
                  <a:cubicBezTo>
                    <a:pt x="465" y="29"/>
                    <a:pt x="377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6055800" y="1700525"/>
              <a:ext cx="15800" cy="13850"/>
            </a:xfrm>
            <a:custGeom>
              <a:avLst/>
              <a:gdLst/>
              <a:ahLst/>
              <a:cxnLst/>
              <a:rect l="l" t="t" r="r" b="b"/>
              <a:pathLst>
                <a:path w="632" h="554" extrusionOk="0">
                  <a:moveTo>
                    <a:pt x="453" y="1"/>
                  </a:moveTo>
                  <a:cubicBezTo>
                    <a:pt x="275" y="72"/>
                    <a:pt x="167" y="120"/>
                    <a:pt x="1" y="191"/>
                  </a:cubicBezTo>
                  <a:cubicBezTo>
                    <a:pt x="96" y="370"/>
                    <a:pt x="144" y="465"/>
                    <a:pt x="191" y="549"/>
                  </a:cubicBezTo>
                  <a:cubicBezTo>
                    <a:pt x="225" y="552"/>
                    <a:pt x="257" y="554"/>
                    <a:pt x="288" y="554"/>
                  </a:cubicBezTo>
                  <a:cubicBezTo>
                    <a:pt x="474" y="554"/>
                    <a:pt x="601" y="483"/>
                    <a:pt x="632" y="227"/>
                  </a:cubicBezTo>
                  <a:cubicBezTo>
                    <a:pt x="584" y="168"/>
                    <a:pt x="513" y="84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5787325" y="1928250"/>
              <a:ext cx="15200" cy="15800"/>
            </a:xfrm>
            <a:custGeom>
              <a:avLst/>
              <a:gdLst/>
              <a:ahLst/>
              <a:cxnLst/>
              <a:rect l="l" t="t" r="r" b="b"/>
              <a:pathLst>
                <a:path w="608" h="632" extrusionOk="0">
                  <a:moveTo>
                    <a:pt x="238" y="0"/>
                  </a:moveTo>
                  <a:cubicBezTo>
                    <a:pt x="143" y="191"/>
                    <a:pt x="84" y="298"/>
                    <a:pt x="0" y="453"/>
                  </a:cubicBezTo>
                  <a:cubicBezTo>
                    <a:pt x="191" y="512"/>
                    <a:pt x="322" y="572"/>
                    <a:pt x="488" y="631"/>
                  </a:cubicBezTo>
                  <a:cubicBezTo>
                    <a:pt x="536" y="476"/>
                    <a:pt x="572" y="381"/>
                    <a:pt x="607" y="250"/>
                  </a:cubicBezTo>
                  <a:cubicBezTo>
                    <a:pt x="488" y="179"/>
                    <a:pt x="405" y="119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5017275" y="1667550"/>
              <a:ext cx="14025" cy="13675"/>
            </a:xfrm>
            <a:custGeom>
              <a:avLst/>
              <a:gdLst/>
              <a:ahLst/>
              <a:cxnLst/>
              <a:rect l="l" t="t" r="r" b="b"/>
              <a:pathLst>
                <a:path w="561" h="547" extrusionOk="0">
                  <a:moveTo>
                    <a:pt x="277" y="1"/>
                  </a:moveTo>
                  <a:cubicBezTo>
                    <a:pt x="209" y="1"/>
                    <a:pt x="138" y="69"/>
                    <a:pt x="1" y="201"/>
                  </a:cubicBezTo>
                  <a:cubicBezTo>
                    <a:pt x="1" y="415"/>
                    <a:pt x="96" y="534"/>
                    <a:pt x="370" y="546"/>
                  </a:cubicBezTo>
                  <a:cubicBezTo>
                    <a:pt x="429" y="451"/>
                    <a:pt x="501" y="344"/>
                    <a:pt x="560" y="248"/>
                  </a:cubicBezTo>
                  <a:cubicBezTo>
                    <a:pt x="418" y="81"/>
                    <a:pt x="350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5501575" y="2120825"/>
              <a:ext cx="13125" cy="14900"/>
            </a:xfrm>
            <a:custGeom>
              <a:avLst/>
              <a:gdLst/>
              <a:ahLst/>
              <a:cxnLst/>
              <a:rect l="l" t="t" r="r" b="b"/>
              <a:pathLst>
                <a:path w="525" h="596" extrusionOk="0">
                  <a:moveTo>
                    <a:pt x="346" y="1"/>
                  </a:moveTo>
                  <a:cubicBezTo>
                    <a:pt x="203" y="36"/>
                    <a:pt x="119" y="60"/>
                    <a:pt x="0" y="96"/>
                  </a:cubicBezTo>
                  <a:cubicBezTo>
                    <a:pt x="36" y="262"/>
                    <a:pt x="60" y="405"/>
                    <a:pt x="107" y="596"/>
                  </a:cubicBezTo>
                  <a:cubicBezTo>
                    <a:pt x="274" y="512"/>
                    <a:pt x="381" y="465"/>
                    <a:pt x="524" y="393"/>
                  </a:cubicBezTo>
                  <a:cubicBezTo>
                    <a:pt x="465" y="262"/>
                    <a:pt x="417" y="155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692825" y="2189000"/>
              <a:ext cx="13725" cy="14300"/>
            </a:xfrm>
            <a:custGeom>
              <a:avLst/>
              <a:gdLst/>
              <a:ahLst/>
              <a:cxnLst/>
              <a:rect l="l" t="t" r="r" b="b"/>
              <a:pathLst>
                <a:path w="549" h="572" extrusionOk="0">
                  <a:moveTo>
                    <a:pt x="394" y="0"/>
                  </a:moveTo>
                  <a:cubicBezTo>
                    <a:pt x="227" y="60"/>
                    <a:pt x="120" y="107"/>
                    <a:pt x="1" y="155"/>
                  </a:cubicBezTo>
                  <a:cubicBezTo>
                    <a:pt x="37" y="405"/>
                    <a:pt x="96" y="560"/>
                    <a:pt x="334" y="572"/>
                  </a:cubicBezTo>
                  <a:cubicBezTo>
                    <a:pt x="394" y="536"/>
                    <a:pt x="453" y="500"/>
                    <a:pt x="549" y="441"/>
                  </a:cubicBezTo>
                  <a:cubicBezTo>
                    <a:pt x="501" y="310"/>
                    <a:pt x="453" y="167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6150600" y="1615700"/>
              <a:ext cx="11200" cy="12025"/>
            </a:xfrm>
            <a:custGeom>
              <a:avLst/>
              <a:gdLst/>
              <a:ahLst/>
              <a:cxnLst/>
              <a:rect l="l" t="t" r="r" b="b"/>
              <a:pathLst>
                <a:path w="448" h="481" extrusionOk="0">
                  <a:moveTo>
                    <a:pt x="31" y="1"/>
                  </a:moveTo>
                  <a:cubicBezTo>
                    <a:pt x="1" y="348"/>
                    <a:pt x="45" y="480"/>
                    <a:pt x="206" y="480"/>
                  </a:cubicBezTo>
                  <a:cubicBezTo>
                    <a:pt x="238" y="480"/>
                    <a:pt x="275" y="475"/>
                    <a:pt x="316" y="465"/>
                  </a:cubicBezTo>
                  <a:cubicBezTo>
                    <a:pt x="447" y="263"/>
                    <a:pt x="447" y="263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625275" y="1904425"/>
              <a:ext cx="15500" cy="1462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417" y="1"/>
                  </a:moveTo>
                  <a:cubicBezTo>
                    <a:pt x="274" y="120"/>
                    <a:pt x="155" y="203"/>
                    <a:pt x="0" y="322"/>
                  </a:cubicBezTo>
                  <a:cubicBezTo>
                    <a:pt x="107" y="417"/>
                    <a:pt x="179" y="489"/>
                    <a:pt x="274" y="584"/>
                  </a:cubicBezTo>
                  <a:cubicBezTo>
                    <a:pt x="405" y="453"/>
                    <a:pt x="512" y="358"/>
                    <a:pt x="619" y="251"/>
                  </a:cubicBezTo>
                  <a:cubicBezTo>
                    <a:pt x="560" y="167"/>
                    <a:pt x="512" y="120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6062950" y="1952950"/>
              <a:ext cx="12525" cy="14600"/>
            </a:xfrm>
            <a:custGeom>
              <a:avLst/>
              <a:gdLst/>
              <a:ahLst/>
              <a:cxnLst/>
              <a:rect l="l" t="t" r="r" b="b"/>
              <a:pathLst>
                <a:path w="501" h="584" extrusionOk="0">
                  <a:moveTo>
                    <a:pt x="405" y="0"/>
                  </a:moveTo>
                  <a:cubicBezTo>
                    <a:pt x="12" y="179"/>
                    <a:pt x="0" y="179"/>
                    <a:pt x="60" y="441"/>
                  </a:cubicBezTo>
                  <a:cubicBezTo>
                    <a:pt x="72" y="489"/>
                    <a:pt x="155" y="524"/>
                    <a:pt x="227" y="584"/>
                  </a:cubicBezTo>
                  <a:cubicBezTo>
                    <a:pt x="322" y="524"/>
                    <a:pt x="405" y="453"/>
                    <a:pt x="500" y="393"/>
                  </a:cubicBezTo>
                  <a:cubicBezTo>
                    <a:pt x="465" y="262"/>
                    <a:pt x="441" y="155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687000" y="1856600"/>
              <a:ext cx="14025" cy="13725"/>
            </a:xfrm>
            <a:custGeom>
              <a:avLst/>
              <a:gdLst/>
              <a:ahLst/>
              <a:cxnLst/>
              <a:rect l="l" t="t" r="r" b="b"/>
              <a:pathLst>
                <a:path w="561" h="549" extrusionOk="0">
                  <a:moveTo>
                    <a:pt x="346" y="1"/>
                  </a:moveTo>
                  <a:cubicBezTo>
                    <a:pt x="215" y="72"/>
                    <a:pt x="108" y="132"/>
                    <a:pt x="1" y="191"/>
                  </a:cubicBezTo>
                  <a:cubicBezTo>
                    <a:pt x="72" y="322"/>
                    <a:pt x="132" y="418"/>
                    <a:pt x="203" y="549"/>
                  </a:cubicBezTo>
                  <a:cubicBezTo>
                    <a:pt x="334" y="465"/>
                    <a:pt x="429" y="406"/>
                    <a:pt x="560" y="334"/>
                  </a:cubicBezTo>
                  <a:cubicBezTo>
                    <a:pt x="477" y="203"/>
                    <a:pt x="418" y="120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5420900" y="2050275"/>
              <a:ext cx="15200" cy="14225"/>
            </a:xfrm>
            <a:custGeom>
              <a:avLst/>
              <a:gdLst/>
              <a:ahLst/>
              <a:cxnLst/>
              <a:rect l="l" t="t" r="r" b="b"/>
              <a:pathLst>
                <a:path w="608" h="569" extrusionOk="0">
                  <a:moveTo>
                    <a:pt x="274" y="1"/>
                  </a:moveTo>
                  <a:cubicBezTo>
                    <a:pt x="167" y="120"/>
                    <a:pt x="108" y="203"/>
                    <a:pt x="1" y="334"/>
                  </a:cubicBezTo>
                  <a:cubicBezTo>
                    <a:pt x="170" y="491"/>
                    <a:pt x="303" y="568"/>
                    <a:pt x="405" y="568"/>
                  </a:cubicBezTo>
                  <a:cubicBezTo>
                    <a:pt x="496" y="568"/>
                    <a:pt x="563" y="506"/>
                    <a:pt x="608" y="382"/>
                  </a:cubicBezTo>
                  <a:cubicBezTo>
                    <a:pt x="536" y="298"/>
                    <a:pt x="453" y="191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94475" y="1913350"/>
              <a:ext cx="12375" cy="12825"/>
            </a:xfrm>
            <a:custGeom>
              <a:avLst/>
              <a:gdLst/>
              <a:ahLst/>
              <a:cxnLst/>
              <a:rect l="l" t="t" r="r" b="b"/>
              <a:pathLst>
                <a:path w="495" h="513" extrusionOk="0">
                  <a:moveTo>
                    <a:pt x="238" y="0"/>
                  </a:moveTo>
                  <a:cubicBezTo>
                    <a:pt x="226" y="0"/>
                    <a:pt x="215" y="0"/>
                    <a:pt x="203" y="1"/>
                  </a:cubicBezTo>
                  <a:cubicBezTo>
                    <a:pt x="155" y="84"/>
                    <a:pt x="84" y="191"/>
                    <a:pt x="0" y="334"/>
                  </a:cubicBezTo>
                  <a:cubicBezTo>
                    <a:pt x="143" y="394"/>
                    <a:pt x="227" y="441"/>
                    <a:pt x="370" y="513"/>
                  </a:cubicBezTo>
                  <a:cubicBezTo>
                    <a:pt x="494" y="116"/>
                    <a:pt x="45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5457525" y="16661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03" y="1"/>
                  </a:moveTo>
                  <a:cubicBezTo>
                    <a:pt x="119" y="203"/>
                    <a:pt x="72" y="334"/>
                    <a:pt x="0" y="537"/>
                  </a:cubicBezTo>
                  <a:cubicBezTo>
                    <a:pt x="214" y="525"/>
                    <a:pt x="345" y="513"/>
                    <a:pt x="476" y="513"/>
                  </a:cubicBezTo>
                  <a:cubicBezTo>
                    <a:pt x="500" y="465"/>
                    <a:pt x="524" y="406"/>
                    <a:pt x="536" y="358"/>
                  </a:cubicBezTo>
                  <a:cubicBezTo>
                    <a:pt x="441" y="263"/>
                    <a:pt x="357" y="168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447700" y="1776250"/>
              <a:ext cx="11625" cy="10425"/>
            </a:xfrm>
            <a:custGeom>
              <a:avLst/>
              <a:gdLst/>
              <a:ahLst/>
              <a:cxnLst/>
              <a:rect l="l" t="t" r="r" b="b"/>
              <a:pathLst>
                <a:path w="465" h="417" extrusionOk="0">
                  <a:moveTo>
                    <a:pt x="131" y="0"/>
                  </a:moveTo>
                  <a:cubicBezTo>
                    <a:pt x="84" y="95"/>
                    <a:pt x="60" y="155"/>
                    <a:pt x="0" y="310"/>
                  </a:cubicBezTo>
                  <a:cubicBezTo>
                    <a:pt x="167" y="345"/>
                    <a:pt x="286" y="381"/>
                    <a:pt x="441" y="417"/>
                  </a:cubicBezTo>
                  <a:cubicBezTo>
                    <a:pt x="453" y="274"/>
                    <a:pt x="465" y="167"/>
                    <a:pt x="465" y="36"/>
                  </a:cubicBezTo>
                  <a:cubicBezTo>
                    <a:pt x="322" y="24"/>
                    <a:pt x="226" y="12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122350" y="2097025"/>
              <a:ext cx="15800" cy="11625"/>
            </a:xfrm>
            <a:custGeom>
              <a:avLst/>
              <a:gdLst/>
              <a:ahLst/>
              <a:cxnLst/>
              <a:rect l="l" t="t" r="r" b="b"/>
              <a:pathLst>
                <a:path w="632" h="465" extrusionOk="0">
                  <a:moveTo>
                    <a:pt x="441" y="0"/>
                  </a:moveTo>
                  <a:lnTo>
                    <a:pt x="441" y="0"/>
                  </a:lnTo>
                  <a:cubicBezTo>
                    <a:pt x="346" y="24"/>
                    <a:pt x="227" y="71"/>
                    <a:pt x="1" y="143"/>
                  </a:cubicBezTo>
                  <a:cubicBezTo>
                    <a:pt x="132" y="310"/>
                    <a:pt x="203" y="393"/>
                    <a:pt x="263" y="464"/>
                  </a:cubicBezTo>
                  <a:cubicBezTo>
                    <a:pt x="584" y="286"/>
                    <a:pt x="632" y="155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245000" y="2205350"/>
              <a:ext cx="10125" cy="11250"/>
            </a:xfrm>
            <a:custGeom>
              <a:avLst/>
              <a:gdLst/>
              <a:ahLst/>
              <a:cxnLst/>
              <a:rect l="l" t="t" r="r" b="b"/>
              <a:pathLst>
                <a:path w="405" h="450" extrusionOk="0">
                  <a:moveTo>
                    <a:pt x="0" y="1"/>
                  </a:moveTo>
                  <a:cubicBezTo>
                    <a:pt x="24" y="346"/>
                    <a:pt x="24" y="358"/>
                    <a:pt x="202" y="441"/>
                  </a:cubicBezTo>
                  <a:cubicBezTo>
                    <a:pt x="208" y="447"/>
                    <a:pt x="215" y="449"/>
                    <a:pt x="223" y="449"/>
                  </a:cubicBezTo>
                  <a:cubicBezTo>
                    <a:pt x="251" y="449"/>
                    <a:pt x="296" y="424"/>
                    <a:pt x="369" y="406"/>
                  </a:cubicBezTo>
                  <a:cubicBezTo>
                    <a:pt x="369" y="322"/>
                    <a:pt x="381" y="227"/>
                    <a:pt x="405" y="96"/>
                  </a:cubicBezTo>
                  <a:cubicBezTo>
                    <a:pt x="262" y="60"/>
                    <a:pt x="167" y="4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4823800" y="1918425"/>
              <a:ext cx="11925" cy="10150"/>
            </a:xfrm>
            <a:custGeom>
              <a:avLst/>
              <a:gdLst/>
              <a:ahLst/>
              <a:cxnLst/>
              <a:rect l="l" t="t" r="r" b="b"/>
              <a:pathLst>
                <a:path w="477" h="406" extrusionOk="0">
                  <a:moveTo>
                    <a:pt x="120" y="0"/>
                  </a:moveTo>
                  <a:cubicBezTo>
                    <a:pt x="1" y="215"/>
                    <a:pt x="84" y="322"/>
                    <a:pt x="310" y="405"/>
                  </a:cubicBezTo>
                  <a:cubicBezTo>
                    <a:pt x="358" y="286"/>
                    <a:pt x="417" y="167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850725" y="1640400"/>
              <a:ext cx="12225" cy="14325"/>
            </a:xfrm>
            <a:custGeom>
              <a:avLst/>
              <a:gdLst/>
              <a:ahLst/>
              <a:cxnLst/>
              <a:rect l="l" t="t" r="r" b="b"/>
              <a:pathLst>
                <a:path w="489" h="573" extrusionOk="0">
                  <a:moveTo>
                    <a:pt x="238" y="1"/>
                  </a:moveTo>
                  <a:cubicBezTo>
                    <a:pt x="155" y="72"/>
                    <a:pt x="84" y="120"/>
                    <a:pt x="0" y="179"/>
                  </a:cubicBezTo>
                  <a:cubicBezTo>
                    <a:pt x="48" y="299"/>
                    <a:pt x="84" y="394"/>
                    <a:pt x="167" y="572"/>
                  </a:cubicBezTo>
                  <a:cubicBezTo>
                    <a:pt x="310" y="441"/>
                    <a:pt x="393" y="382"/>
                    <a:pt x="488" y="299"/>
                  </a:cubicBezTo>
                  <a:cubicBezTo>
                    <a:pt x="393" y="179"/>
                    <a:pt x="322" y="108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016800" y="1983600"/>
              <a:ext cx="10750" cy="12825"/>
            </a:xfrm>
            <a:custGeom>
              <a:avLst/>
              <a:gdLst/>
              <a:ahLst/>
              <a:cxnLst/>
              <a:rect l="l" t="t" r="r" b="b"/>
              <a:pathLst>
                <a:path w="430" h="513" extrusionOk="0">
                  <a:moveTo>
                    <a:pt x="430" y="1"/>
                  </a:moveTo>
                  <a:cubicBezTo>
                    <a:pt x="263" y="96"/>
                    <a:pt x="156" y="156"/>
                    <a:pt x="1" y="251"/>
                  </a:cubicBezTo>
                  <a:cubicBezTo>
                    <a:pt x="156" y="346"/>
                    <a:pt x="263" y="406"/>
                    <a:pt x="430" y="513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4795525" y="1899975"/>
              <a:ext cx="11350" cy="13100"/>
            </a:xfrm>
            <a:custGeom>
              <a:avLst/>
              <a:gdLst/>
              <a:ahLst/>
              <a:cxnLst/>
              <a:rect l="l" t="t" r="r" b="b"/>
              <a:pathLst>
                <a:path w="454" h="524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15" y="12"/>
                    <a:pt x="132" y="24"/>
                    <a:pt x="1" y="48"/>
                  </a:cubicBezTo>
                  <a:cubicBezTo>
                    <a:pt x="48" y="191"/>
                    <a:pt x="72" y="322"/>
                    <a:pt x="143" y="524"/>
                  </a:cubicBezTo>
                  <a:cubicBezTo>
                    <a:pt x="417" y="333"/>
                    <a:pt x="453" y="203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4953575" y="1621050"/>
              <a:ext cx="11950" cy="12550"/>
            </a:xfrm>
            <a:custGeom>
              <a:avLst/>
              <a:gdLst/>
              <a:ahLst/>
              <a:cxnLst/>
              <a:rect l="l" t="t" r="r" b="b"/>
              <a:pathLst>
                <a:path w="478" h="502" extrusionOk="0">
                  <a:moveTo>
                    <a:pt x="358" y="1"/>
                  </a:moveTo>
                  <a:cubicBezTo>
                    <a:pt x="263" y="84"/>
                    <a:pt x="156" y="156"/>
                    <a:pt x="1" y="275"/>
                  </a:cubicBezTo>
                  <a:cubicBezTo>
                    <a:pt x="156" y="370"/>
                    <a:pt x="239" y="418"/>
                    <a:pt x="370" y="501"/>
                  </a:cubicBezTo>
                  <a:cubicBezTo>
                    <a:pt x="418" y="334"/>
                    <a:pt x="453" y="215"/>
                    <a:pt x="477" y="108"/>
                  </a:cubicBezTo>
                  <a:cubicBezTo>
                    <a:pt x="441" y="72"/>
                    <a:pt x="406" y="37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524775" y="1663425"/>
              <a:ext cx="12250" cy="12825"/>
            </a:xfrm>
            <a:custGeom>
              <a:avLst/>
              <a:gdLst/>
              <a:ahLst/>
              <a:cxnLst/>
              <a:rect l="l" t="t" r="r" b="b"/>
              <a:pathLst>
                <a:path w="490" h="513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215"/>
                    <a:pt x="156" y="322"/>
                    <a:pt x="239" y="513"/>
                  </a:cubicBezTo>
                  <a:cubicBezTo>
                    <a:pt x="346" y="322"/>
                    <a:pt x="406" y="227"/>
                    <a:pt x="489" y="84"/>
                  </a:cubicBezTo>
                  <a:cubicBezTo>
                    <a:pt x="334" y="60"/>
                    <a:pt x="251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377450" y="2112800"/>
              <a:ext cx="10450" cy="11750"/>
            </a:xfrm>
            <a:custGeom>
              <a:avLst/>
              <a:gdLst/>
              <a:ahLst/>
              <a:cxnLst/>
              <a:rect l="l" t="t" r="r" b="b"/>
              <a:pathLst>
                <a:path w="418" h="470" extrusionOk="0">
                  <a:moveTo>
                    <a:pt x="274" y="0"/>
                  </a:moveTo>
                  <a:cubicBezTo>
                    <a:pt x="155" y="131"/>
                    <a:pt x="84" y="191"/>
                    <a:pt x="0" y="286"/>
                  </a:cubicBezTo>
                  <a:cubicBezTo>
                    <a:pt x="99" y="398"/>
                    <a:pt x="176" y="469"/>
                    <a:pt x="253" y="469"/>
                  </a:cubicBezTo>
                  <a:cubicBezTo>
                    <a:pt x="306" y="469"/>
                    <a:pt x="359" y="435"/>
                    <a:pt x="417" y="357"/>
                  </a:cubicBezTo>
                  <a:cubicBezTo>
                    <a:pt x="381" y="274"/>
                    <a:pt x="346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417925" y="2131550"/>
              <a:ext cx="10150" cy="9850"/>
            </a:xfrm>
            <a:custGeom>
              <a:avLst/>
              <a:gdLst/>
              <a:ahLst/>
              <a:cxnLst/>
              <a:rect l="l" t="t" r="r" b="b"/>
              <a:pathLst>
                <a:path w="406" h="394" extrusionOk="0">
                  <a:moveTo>
                    <a:pt x="239" y="0"/>
                  </a:moveTo>
                  <a:cubicBezTo>
                    <a:pt x="1" y="167"/>
                    <a:pt x="1" y="167"/>
                    <a:pt x="179" y="393"/>
                  </a:cubicBezTo>
                  <a:cubicBezTo>
                    <a:pt x="251" y="345"/>
                    <a:pt x="322" y="286"/>
                    <a:pt x="405" y="214"/>
                  </a:cubicBezTo>
                  <a:cubicBezTo>
                    <a:pt x="334" y="131"/>
                    <a:pt x="286" y="72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4913100" y="1597725"/>
              <a:ext cx="8650" cy="7575"/>
            </a:xfrm>
            <a:custGeom>
              <a:avLst/>
              <a:gdLst/>
              <a:ahLst/>
              <a:cxnLst/>
              <a:rect l="l" t="t" r="r" b="b"/>
              <a:pathLst>
                <a:path w="346" h="303" extrusionOk="0">
                  <a:moveTo>
                    <a:pt x="152" y="0"/>
                  </a:moveTo>
                  <a:cubicBezTo>
                    <a:pt x="118" y="0"/>
                    <a:pt x="80" y="6"/>
                    <a:pt x="36" y="17"/>
                  </a:cubicBezTo>
                  <a:cubicBezTo>
                    <a:pt x="24" y="89"/>
                    <a:pt x="12" y="160"/>
                    <a:pt x="1" y="303"/>
                  </a:cubicBezTo>
                  <a:cubicBezTo>
                    <a:pt x="143" y="267"/>
                    <a:pt x="239" y="243"/>
                    <a:pt x="346" y="232"/>
                  </a:cubicBezTo>
                  <a:cubicBezTo>
                    <a:pt x="318" y="67"/>
                    <a:pt x="263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082300" y="1972300"/>
              <a:ext cx="6875" cy="8350"/>
            </a:xfrm>
            <a:custGeom>
              <a:avLst/>
              <a:gdLst/>
              <a:ahLst/>
              <a:cxnLst/>
              <a:rect l="l" t="t" r="r" b="b"/>
              <a:pathLst>
                <a:path w="275" h="334" extrusionOk="0">
                  <a:moveTo>
                    <a:pt x="274" y="0"/>
                  </a:moveTo>
                  <a:cubicBezTo>
                    <a:pt x="0" y="179"/>
                    <a:pt x="0" y="179"/>
                    <a:pt x="274" y="33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457525" y="2131550"/>
              <a:ext cx="12225" cy="9850"/>
            </a:xfrm>
            <a:custGeom>
              <a:avLst/>
              <a:gdLst/>
              <a:ahLst/>
              <a:cxnLst/>
              <a:rect l="l" t="t" r="r" b="b"/>
              <a:pathLst>
                <a:path w="489" h="394" extrusionOk="0">
                  <a:moveTo>
                    <a:pt x="274" y="0"/>
                  </a:moveTo>
                  <a:cubicBezTo>
                    <a:pt x="36" y="12"/>
                    <a:pt x="0" y="119"/>
                    <a:pt x="179" y="393"/>
                  </a:cubicBezTo>
                  <a:cubicBezTo>
                    <a:pt x="333" y="250"/>
                    <a:pt x="488" y="167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4735100" y="1636850"/>
              <a:ext cx="8950" cy="7725"/>
            </a:xfrm>
            <a:custGeom>
              <a:avLst/>
              <a:gdLst/>
              <a:ahLst/>
              <a:cxnLst/>
              <a:rect l="l" t="t" r="r" b="b"/>
              <a:pathLst>
                <a:path w="358" h="309" extrusionOk="0">
                  <a:moveTo>
                    <a:pt x="191" y="0"/>
                  </a:moveTo>
                  <a:cubicBezTo>
                    <a:pt x="132" y="71"/>
                    <a:pt x="84" y="143"/>
                    <a:pt x="1" y="238"/>
                  </a:cubicBezTo>
                  <a:cubicBezTo>
                    <a:pt x="93" y="287"/>
                    <a:pt x="163" y="309"/>
                    <a:pt x="215" y="309"/>
                  </a:cubicBezTo>
                  <a:cubicBezTo>
                    <a:pt x="304" y="309"/>
                    <a:pt x="343" y="244"/>
                    <a:pt x="358" y="131"/>
                  </a:cubicBezTo>
                  <a:cubicBezTo>
                    <a:pt x="310" y="95"/>
                    <a:pt x="263" y="6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129625" y="1683975"/>
              <a:ext cx="8900" cy="6900"/>
            </a:xfrm>
            <a:custGeom>
              <a:avLst/>
              <a:gdLst/>
              <a:ahLst/>
              <a:cxnLst/>
              <a:rect l="l" t="t" r="r" b="b"/>
              <a:pathLst>
                <a:path w="356" h="276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08" y="95"/>
                    <a:pt x="60" y="179"/>
                    <a:pt x="0" y="274"/>
                  </a:cubicBezTo>
                  <a:cubicBezTo>
                    <a:pt x="19" y="275"/>
                    <a:pt x="38" y="275"/>
                    <a:pt x="55" y="275"/>
                  </a:cubicBezTo>
                  <a:cubicBezTo>
                    <a:pt x="286" y="275"/>
                    <a:pt x="355" y="20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985250" y="2042550"/>
              <a:ext cx="8675" cy="6300"/>
            </a:xfrm>
            <a:custGeom>
              <a:avLst/>
              <a:gdLst/>
              <a:ahLst/>
              <a:cxnLst/>
              <a:rect l="l" t="t" r="r" b="b"/>
              <a:pathLst>
                <a:path w="347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91" y="48"/>
                    <a:pt x="132" y="95"/>
                    <a:pt x="1" y="203"/>
                  </a:cubicBezTo>
                  <a:cubicBezTo>
                    <a:pt x="102" y="235"/>
                    <a:pt x="177" y="251"/>
                    <a:pt x="228" y="251"/>
                  </a:cubicBezTo>
                  <a:cubicBezTo>
                    <a:pt x="347" y="251"/>
                    <a:pt x="342" y="166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728550" y="189847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60" y="1"/>
                  </a:moveTo>
                  <a:cubicBezTo>
                    <a:pt x="36" y="36"/>
                    <a:pt x="25" y="72"/>
                    <a:pt x="1" y="108"/>
                  </a:cubicBezTo>
                  <a:cubicBezTo>
                    <a:pt x="72" y="143"/>
                    <a:pt x="120" y="191"/>
                    <a:pt x="179" y="227"/>
                  </a:cubicBezTo>
                  <a:cubicBezTo>
                    <a:pt x="203" y="179"/>
                    <a:pt x="227" y="132"/>
                    <a:pt x="263" y="72"/>
                  </a:cubicBezTo>
                  <a:cubicBezTo>
                    <a:pt x="191" y="48"/>
                    <a:pt x="120" y="24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004000" y="1716900"/>
              <a:ext cx="7125" cy="5700"/>
            </a:xfrm>
            <a:custGeom>
              <a:avLst/>
              <a:gdLst/>
              <a:ahLst/>
              <a:cxnLst/>
              <a:rect l="l" t="t" r="r" b="b"/>
              <a:pathLst>
                <a:path w="285" h="228" extrusionOk="0">
                  <a:moveTo>
                    <a:pt x="191" y="1"/>
                  </a:moveTo>
                  <a:cubicBezTo>
                    <a:pt x="132" y="60"/>
                    <a:pt x="84" y="120"/>
                    <a:pt x="1" y="215"/>
                  </a:cubicBezTo>
                  <a:cubicBezTo>
                    <a:pt x="52" y="223"/>
                    <a:pt x="96" y="227"/>
                    <a:pt x="131" y="227"/>
                  </a:cubicBezTo>
                  <a:cubicBezTo>
                    <a:pt x="261" y="227"/>
                    <a:pt x="285" y="169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730125" y="1702475"/>
              <a:ext cx="375" cy="1050"/>
            </a:xfrm>
            <a:custGeom>
              <a:avLst/>
              <a:gdLst/>
              <a:ahLst/>
              <a:cxnLst/>
              <a:rect l="l" t="t" r="r" b="b"/>
              <a:pathLst>
                <a:path w="15" h="42" extrusionOk="0">
                  <a:moveTo>
                    <a:pt x="0" y="6"/>
                  </a:moveTo>
                  <a:cubicBezTo>
                    <a:pt x="0" y="6"/>
                    <a:pt x="4" y="16"/>
                    <a:pt x="14" y="42"/>
                  </a:cubicBezTo>
                  <a:cubicBezTo>
                    <a:pt x="7" y="22"/>
                    <a:pt x="1" y="6"/>
                    <a:pt x="0" y="6"/>
                  </a:cubicBezTo>
                  <a:close/>
                  <a:moveTo>
                    <a:pt x="9" y="1"/>
                  </a:moveTo>
                  <a:cubicBezTo>
                    <a:pt x="8" y="1"/>
                    <a:pt x="9" y="12"/>
                    <a:pt x="14" y="42"/>
                  </a:cubicBezTo>
                  <a:cubicBezTo>
                    <a:pt x="14" y="21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1" name="Google Shape;411;p39"/>
          <p:cNvPicPr preferRelativeResize="0"/>
          <p:nvPr/>
        </p:nvPicPr>
        <p:blipFill rotWithShape="1">
          <a:blip r:embed="rId4">
            <a:alphaModFix/>
          </a:blip>
          <a:srcRect l="2989" r="2989" b="26680"/>
          <a:stretch/>
        </p:blipFill>
        <p:spPr>
          <a:xfrm>
            <a:off x="4746800" y="0"/>
            <a:ext cx="4397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b="6133"/>
          <a:stretch/>
        </p:blipFill>
        <p:spPr>
          <a:xfrm>
            <a:off x="0" y="526530"/>
            <a:ext cx="9144000" cy="43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9"/>
          <p:cNvSpPr/>
          <p:nvPr/>
        </p:nvSpPr>
        <p:spPr>
          <a:xfrm>
            <a:off x="0" y="1188443"/>
            <a:ext cx="9144000" cy="349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59"/>
          <p:cNvSpPr txBox="1">
            <a:spLocks noGrp="1"/>
          </p:cNvSpPr>
          <p:nvPr>
            <p:ph type="title"/>
          </p:nvPr>
        </p:nvSpPr>
        <p:spPr>
          <a:xfrm>
            <a:off x="712050" y="360889"/>
            <a:ext cx="77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3. Business Process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52400" y="797909"/>
            <a:ext cx="312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1.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Business </a:t>
            </a:r>
            <a:r>
              <a:rPr lang="en-US" sz="1600" b="1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melihat</a:t>
            </a: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Informasi</a:t>
            </a:r>
            <a:endParaRPr lang="en-US" sz="1600" b="1" dirty="0">
              <a:solidFill>
                <a:schemeClr val="tx1">
                  <a:lumMod val="10000"/>
                </a:schemeClr>
              </a:solidFill>
              <a:latin typeface="Footlight MT Light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4" b="13764"/>
          <a:stretch/>
        </p:blipFill>
        <p:spPr>
          <a:xfrm>
            <a:off x="1348740" y="1105983"/>
            <a:ext cx="6477000" cy="3948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2057400" y="2114550"/>
            <a:ext cx="61479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>
                    <a:lumMod val="50000"/>
                  </a:schemeClr>
                </a:solidFill>
                <a:latin typeface="Bradley Hand ITC" pitchFamily="66" charset="0"/>
              </a:rPr>
              <a:t>THANKS</a:t>
            </a:r>
            <a:endParaRPr sz="6000" dirty="0">
              <a:solidFill>
                <a:schemeClr val="accent5">
                  <a:lumMod val="50000"/>
                </a:schemeClr>
              </a:solidFill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6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77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2"/>
                </a:solidFill>
              </a:rPr>
              <a:t>1. </a:t>
            </a:r>
            <a:r>
              <a:rPr lang="en-US" dirty="0" err="1" smtClean="0">
                <a:solidFill>
                  <a:schemeClr val="lt2"/>
                </a:solidFill>
              </a:rPr>
              <a:t>Implementasi</a:t>
            </a:r>
            <a:r>
              <a:rPr lang="en-US" dirty="0" smtClean="0">
                <a:solidFill>
                  <a:schemeClr val="lt2"/>
                </a:solidFill>
              </a:rPr>
              <a:t> CSS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1505048"/>
            <a:ext cx="2895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a.Halaman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Utama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/>
            </a:r>
            <a:b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</a:b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Login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berfungsi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untuk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memperindah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tampilan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utama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seperti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,header, button,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lain-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lain.Kodingan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dapat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kita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lihat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gambar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disamping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5" r="68640" b="9121"/>
          <a:stretch/>
        </p:blipFill>
        <p:spPr>
          <a:xfrm>
            <a:off x="3733800" y="984047"/>
            <a:ext cx="2812985" cy="41477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3" r="70800" b="10258"/>
          <a:stretch/>
        </p:blipFill>
        <p:spPr>
          <a:xfrm>
            <a:off x="6495143" y="984047"/>
            <a:ext cx="2648857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228649"/>
            <a:ext cx="342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10000"/>
                  </a:schemeClr>
                </a:solidFill>
              </a:rPr>
            </a:br>
            <a:endParaRPr lang="en-US" sz="20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-880" b="5849"/>
          <a:stretch/>
        </p:blipFill>
        <p:spPr>
          <a:xfrm>
            <a:off x="-49988" y="0"/>
            <a:ext cx="9451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0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1200150"/>
            <a:ext cx="3048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Footlight MT Light" pitchFamily="18" charset="0"/>
              </a:rPr>
              <a:t>b.Halaman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Footlight MT Light" pitchFamily="18" charset="0"/>
              </a:rPr>
              <a:t> Login </a:t>
            </a:r>
            <a:r>
              <a:rPr lang="en-US" sz="2000" dirty="0">
                <a:solidFill>
                  <a:srgbClr val="C00000"/>
                </a:solidFill>
                <a:latin typeface="Footlight MT Light" pitchFamily="18" charset="0"/>
              </a:rPr>
              <a:t/>
            </a:r>
            <a:br>
              <a:rPr lang="en-US" sz="2000" dirty="0">
                <a:solidFill>
                  <a:srgbClr val="C00000"/>
                </a:solidFill>
                <a:latin typeface="Footlight MT Light" pitchFamily="18" charset="0"/>
              </a:rPr>
            </a:b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Login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berfungsi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untuk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memperindah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tampilan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login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seperti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body,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fieldset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, login, button,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lain-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lain.Kodingan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dapat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kita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lihat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gambar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disamping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</a:p>
          <a:p>
            <a:endParaRPr lang="en-US" sz="2000" b="1" dirty="0">
              <a:solidFill>
                <a:schemeClr val="tx1">
                  <a:lumMod val="10000"/>
                </a:schemeClr>
              </a:solidFill>
              <a:latin typeface="Footlight MT Light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8999" r="67039" b="9017"/>
          <a:stretch/>
        </p:blipFill>
        <p:spPr>
          <a:xfrm>
            <a:off x="31699" y="361950"/>
            <a:ext cx="2743200" cy="4418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9177" r="73441" b="8598"/>
          <a:stretch/>
        </p:blipFill>
        <p:spPr>
          <a:xfrm>
            <a:off x="2895600" y="326397"/>
            <a:ext cx="2514600" cy="44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696493" y="209550"/>
            <a:ext cx="783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 smtClean="0">
                <a:latin typeface="Ink Journal" pitchFamily="66" charset="0"/>
              </a:rPr>
              <a:t>Halaman</a:t>
            </a:r>
            <a:r>
              <a:rPr lang="en-US" sz="4000" dirty="0" smtClean="0">
                <a:latin typeface="Ink Journal" pitchFamily="66" charset="0"/>
              </a:rPr>
              <a:t> Login</a:t>
            </a:r>
            <a:endParaRPr sz="4000" dirty="0">
              <a:latin typeface="Ink Journal" pitchFamily="66" charset="0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1"/>
          </p:nvPr>
        </p:nvSpPr>
        <p:spPr>
          <a:xfrm>
            <a:off x="713250" y="1305637"/>
            <a:ext cx="7717500" cy="32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accent1"/>
              </a:solidFill>
              <a:latin typeface="STXinwei" pitchFamily="2" charset="-122"/>
              <a:ea typeface="STXinwei" pitchFamily="2" charset="-122"/>
              <a:sym typeface="Roboto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524" r="-720" b="6134"/>
          <a:stretch/>
        </p:blipFill>
        <p:spPr>
          <a:xfrm>
            <a:off x="0" y="992672"/>
            <a:ext cx="9225687" cy="4150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subTitle" idx="4294967295"/>
          </p:nvPr>
        </p:nvSpPr>
        <p:spPr>
          <a:xfrm>
            <a:off x="5029200" y="1200150"/>
            <a:ext cx="4114800" cy="3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c.Halaman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ootlight MT Light" pitchFamily="18" charset="0"/>
              </a:rPr>
              <a:t> Home</a:t>
            </a:r>
            <a:r>
              <a:rPr lang="en-US" sz="24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  <a:ea typeface="STXinwei" pitchFamily="2" charset="-122"/>
              </a:rPr>
              <a:t/>
            </a:r>
            <a:br>
              <a:rPr lang="en-US" sz="24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  <a:ea typeface="STXinwei" pitchFamily="2" charset="-122"/>
              </a:rPr>
            </a:b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bagian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home ,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berfungsi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untuk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memperindah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tampilan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halaman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home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yaitu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body, caption,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dan</a:t>
            </a:r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ID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sebagainya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  <a:r>
              <a:rPr lang="en-US" sz="2000" dirty="0" err="1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Kodingan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css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dapat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kita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lihat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pada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gambar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disamping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Footlight MT Light" pitchFamily="18" charset="0"/>
              </a:rPr>
              <a:t>.</a:t>
            </a:r>
          </a:p>
          <a:p>
            <a:pPr marL="0" indent="0"/>
            <a:r>
              <a:rPr lang="en-ID" sz="2000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accent1"/>
              </a:solidFill>
              <a:latin typeface="STXinwei" pitchFamily="2" charset="-122"/>
              <a:ea typeface="STXinwei" pitchFamily="2" charset="-122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 r="68400" b="8835"/>
          <a:stretch/>
        </p:blipFill>
        <p:spPr>
          <a:xfrm>
            <a:off x="-35358" y="209550"/>
            <a:ext cx="2778557" cy="4754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 r="76720" b="8978"/>
          <a:stretch/>
        </p:blipFill>
        <p:spPr>
          <a:xfrm>
            <a:off x="2590800" y="209551"/>
            <a:ext cx="236829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 r="67920" b="9120"/>
          <a:stretch/>
        </p:blipFill>
        <p:spPr>
          <a:xfrm>
            <a:off x="131064" y="578508"/>
            <a:ext cx="2933395" cy="4206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 r="72160" b="9120"/>
          <a:stretch/>
        </p:blipFill>
        <p:spPr>
          <a:xfrm>
            <a:off x="3274771" y="544828"/>
            <a:ext cx="2545690" cy="4206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8960" r="68560" b="9386"/>
          <a:stretch/>
        </p:blipFill>
        <p:spPr>
          <a:xfrm>
            <a:off x="6096000" y="514350"/>
            <a:ext cx="2867558" cy="41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10666" b="5689"/>
          <a:stretch/>
        </p:blipFill>
        <p:spPr>
          <a:xfrm>
            <a:off x="-14630" y="548640"/>
            <a:ext cx="9158630" cy="43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color Texture by Slidesgo">
  <a:themeElements>
    <a:clrScheme name="Simple Light">
      <a:dk1>
        <a:srgbClr val="BFACF5"/>
      </a:dk1>
      <a:lt1>
        <a:srgbClr val="FFFFFF"/>
      </a:lt1>
      <a:dk2>
        <a:srgbClr val="9C7FEE"/>
      </a:dk2>
      <a:lt2>
        <a:srgbClr val="F788C6"/>
      </a:lt2>
      <a:accent1>
        <a:srgbClr val="6B86F1"/>
      </a:accent1>
      <a:accent2>
        <a:srgbClr val="9C7FEE"/>
      </a:accent2>
      <a:accent3>
        <a:srgbClr val="9C7FEE"/>
      </a:accent3>
      <a:accent4>
        <a:srgbClr val="F788C6"/>
      </a:accent4>
      <a:accent5>
        <a:srgbClr val="6B86F1"/>
      </a:accent5>
      <a:accent6>
        <a:srgbClr val="9C7FEE"/>
      </a:accent6>
      <a:hlink>
        <a:srgbClr val="6B86F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10124</TotalTime>
  <Words>75</Words>
  <Application>Microsoft Office PowerPoint</Application>
  <PresentationFormat>On-screen Show (16:9)</PresentationFormat>
  <Paragraphs>23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Watercolor Texture by Slidesgo</vt:lpstr>
      <vt:lpstr>Kelompok 3</vt:lpstr>
      <vt:lpstr>WEBSITE ASRAMA  INSITUT TEKNOLOGI DEL </vt:lpstr>
      <vt:lpstr>1. Implementasi CSS</vt:lpstr>
      <vt:lpstr>PowerPoint Presentation</vt:lpstr>
      <vt:lpstr>PowerPoint Presentation</vt:lpstr>
      <vt:lpstr>Halaman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PICTURE ALWAYS REINFORCES THE CONCEPT</vt:lpstr>
      <vt:lpstr>2. Implementasi JavaScript</vt:lpstr>
      <vt:lpstr>PowerPoint Presentation</vt:lpstr>
      <vt:lpstr>PowerPoint Presentation</vt:lpstr>
      <vt:lpstr>3. Business Process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3</dc:title>
  <dc:creator>ASUS</dc:creator>
  <cp:lastModifiedBy>ASUS</cp:lastModifiedBy>
  <cp:revision>38</cp:revision>
  <dcterms:modified xsi:type="dcterms:W3CDTF">2021-01-01T07:44:23Z</dcterms:modified>
</cp:coreProperties>
</file>